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80" autoAdjust="0"/>
  </p:normalViewPr>
  <p:slideViewPr>
    <p:cSldViewPr>
      <p:cViewPr>
        <p:scale>
          <a:sx n="73" d="100"/>
          <a:sy n="73" d="100"/>
        </p:scale>
        <p:origin x="-581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DCD53B-E0BE-4486-A00A-976CDD6FD8FD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56BCFCF0-CC2B-49A9-9EAE-F03EF756254D}">
      <dgm:prSet phldrT="[Text]"/>
      <dgm:spPr/>
      <dgm:t>
        <a:bodyPr/>
        <a:lstStyle/>
        <a:p>
          <a:r>
            <a:rPr lang="en-US" dirty="0" smtClean="0"/>
            <a:t>80 pound </a:t>
          </a:r>
          <a:r>
            <a:rPr lang="en-US" dirty="0" err="1" smtClean="0"/>
            <a:t>Solinst</a:t>
          </a:r>
          <a:r>
            <a:rPr lang="en-US" dirty="0" smtClean="0"/>
            <a:t> rock with </a:t>
          </a:r>
          <a:r>
            <a:rPr lang="en-US" dirty="0" err="1" smtClean="0"/>
            <a:t>Solinst</a:t>
          </a:r>
          <a:endParaRPr lang="en-US" dirty="0"/>
        </a:p>
      </dgm:t>
    </dgm:pt>
    <dgm:pt modelId="{A5DEAC96-6176-4994-BDB9-77BA44B1C042}" type="parTrans" cxnId="{831E46A5-7C58-4B18-9E9F-0B05C7DCFB06}">
      <dgm:prSet/>
      <dgm:spPr/>
      <dgm:t>
        <a:bodyPr/>
        <a:lstStyle/>
        <a:p>
          <a:endParaRPr lang="en-US"/>
        </a:p>
      </dgm:t>
    </dgm:pt>
    <dgm:pt modelId="{E1A378B2-7FC4-487E-A65A-06AC8DE82A44}" type="sibTrans" cxnId="{831E46A5-7C58-4B18-9E9F-0B05C7DCFB06}">
      <dgm:prSet/>
      <dgm:spPr/>
      <dgm:t>
        <a:bodyPr/>
        <a:lstStyle/>
        <a:p>
          <a:endParaRPr lang="en-US"/>
        </a:p>
      </dgm:t>
    </dgm:pt>
    <dgm:pt modelId="{9139C280-F3B1-4B2B-AADE-B962DE218D03}">
      <dgm:prSet phldrT="[Text]"/>
      <dgm:spPr/>
      <dgm:t>
        <a:bodyPr/>
        <a:lstStyle/>
        <a:p>
          <a:r>
            <a:rPr lang="en-US" dirty="0" err="1" smtClean="0"/>
            <a:t>Solinst</a:t>
          </a:r>
          <a:r>
            <a:rPr lang="en-US" dirty="0" smtClean="0"/>
            <a:t> with mesh cover and two zip ties</a:t>
          </a:r>
          <a:endParaRPr lang="en-US" dirty="0"/>
        </a:p>
      </dgm:t>
    </dgm:pt>
    <dgm:pt modelId="{F88201A6-5695-46C7-9500-DDE1EB05EBAF}" type="parTrans" cxnId="{620C4F3E-156B-4CBE-86ED-4157B5B0489E}">
      <dgm:prSet/>
      <dgm:spPr/>
      <dgm:t>
        <a:bodyPr/>
        <a:lstStyle/>
        <a:p>
          <a:endParaRPr lang="en-US"/>
        </a:p>
      </dgm:t>
    </dgm:pt>
    <dgm:pt modelId="{96D67E3D-73B6-4C58-83F0-56216CC0F793}" type="sibTrans" cxnId="{620C4F3E-156B-4CBE-86ED-4157B5B0489E}">
      <dgm:prSet/>
      <dgm:spPr/>
      <dgm:t>
        <a:bodyPr/>
        <a:lstStyle/>
        <a:p>
          <a:endParaRPr lang="en-US"/>
        </a:p>
      </dgm:t>
    </dgm:pt>
    <dgm:pt modelId="{6C5DC6BF-659E-47D2-B667-1D767BA9B00C}">
      <dgm:prSet phldrT="[Text]"/>
      <dgm:spPr/>
      <dgm:t>
        <a:bodyPr/>
        <a:lstStyle/>
        <a:p>
          <a:r>
            <a:rPr lang="en-US" dirty="0" err="1" smtClean="0"/>
            <a:t>Solinst</a:t>
          </a:r>
          <a:r>
            <a:rPr lang="en-US" dirty="0" smtClean="0"/>
            <a:t> rock on top of “Flat boulder”</a:t>
          </a:r>
          <a:endParaRPr lang="en-US" dirty="0"/>
        </a:p>
      </dgm:t>
    </dgm:pt>
    <dgm:pt modelId="{DFB70053-81B0-47F5-A7D1-46F8B601DE66}" type="parTrans" cxnId="{AA9AEBB0-066E-4073-A9FF-6C0CE2E094C5}">
      <dgm:prSet/>
      <dgm:spPr/>
      <dgm:t>
        <a:bodyPr/>
        <a:lstStyle/>
        <a:p>
          <a:endParaRPr lang="en-US"/>
        </a:p>
      </dgm:t>
    </dgm:pt>
    <dgm:pt modelId="{B676C278-4C81-45BA-A5A8-864BA40F2904}" type="sibTrans" cxnId="{AA9AEBB0-066E-4073-A9FF-6C0CE2E094C5}">
      <dgm:prSet/>
      <dgm:spPr/>
      <dgm:t>
        <a:bodyPr/>
        <a:lstStyle/>
        <a:p>
          <a:endParaRPr lang="en-US"/>
        </a:p>
      </dgm:t>
    </dgm:pt>
    <dgm:pt modelId="{4FE2DF44-E406-4311-85BA-D484A04B1B85}">
      <dgm:prSet phldrT="[Text]"/>
      <dgm:spPr/>
      <dgm:t>
        <a:bodyPr/>
        <a:lstStyle/>
        <a:p>
          <a:r>
            <a:rPr lang="en-US" dirty="0" err="1" smtClean="0"/>
            <a:t>Solinst</a:t>
          </a:r>
          <a:r>
            <a:rPr lang="en-US" dirty="0" smtClean="0"/>
            <a:t> pig-tail with 5mm keeper cord, washer, and double-</a:t>
          </a:r>
          <a:r>
            <a:rPr lang="en-US" dirty="0" err="1" smtClean="0"/>
            <a:t>fishermans</a:t>
          </a:r>
          <a:r>
            <a:rPr lang="en-US" dirty="0" smtClean="0"/>
            <a:t> stopper knot</a:t>
          </a:r>
          <a:endParaRPr lang="en-US" dirty="0"/>
        </a:p>
      </dgm:t>
    </dgm:pt>
    <dgm:pt modelId="{1DE2A1E8-5CAF-4CCB-B420-AF70CD2EC373}" type="parTrans" cxnId="{8C212161-6B15-41A9-A4E4-5CF0DE3DFA65}">
      <dgm:prSet/>
      <dgm:spPr/>
      <dgm:t>
        <a:bodyPr/>
        <a:lstStyle/>
        <a:p>
          <a:endParaRPr lang="en-US"/>
        </a:p>
      </dgm:t>
    </dgm:pt>
    <dgm:pt modelId="{D5C905D1-4E28-4633-BF58-1CA6C2FC88C2}" type="sibTrans" cxnId="{8C212161-6B15-41A9-A4E4-5CF0DE3DFA65}">
      <dgm:prSet/>
      <dgm:spPr/>
      <dgm:t>
        <a:bodyPr/>
        <a:lstStyle/>
        <a:p>
          <a:endParaRPr lang="en-US"/>
        </a:p>
      </dgm:t>
    </dgm:pt>
    <dgm:pt modelId="{4F4AC579-EACC-410B-A49C-7E97B61013D7}" type="pres">
      <dgm:prSet presAssocID="{79DCD53B-E0BE-4486-A00A-976CDD6FD8FD}" presName="Name0" presStyleCnt="0">
        <dgm:presLayoutVars>
          <dgm:chMax/>
          <dgm:chPref/>
          <dgm:dir/>
        </dgm:presLayoutVars>
      </dgm:prSet>
      <dgm:spPr/>
    </dgm:pt>
    <dgm:pt modelId="{44A62F11-B325-4649-A281-173C601CD9C9}" type="pres">
      <dgm:prSet presAssocID="{56BCFCF0-CC2B-49A9-9EAE-F03EF756254D}" presName="composite" presStyleCnt="0">
        <dgm:presLayoutVars>
          <dgm:chMax val="1"/>
          <dgm:chPref val="1"/>
        </dgm:presLayoutVars>
      </dgm:prSet>
      <dgm:spPr/>
    </dgm:pt>
    <dgm:pt modelId="{20FDC67C-0B44-44F1-BDCC-A27D0D297838}" type="pres">
      <dgm:prSet presAssocID="{56BCFCF0-CC2B-49A9-9EAE-F03EF756254D}" presName="Accent" presStyleLbl="trAlignAcc1" presStyleIdx="0" presStyleCnt="4">
        <dgm:presLayoutVars>
          <dgm:chMax val="0"/>
          <dgm:chPref val="0"/>
        </dgm:presLayoutVars>
      </dgm:prSet>
      <dgm:spPr/>
    </dgm:pt>
    <dgm:pt modelId="{EB1A93D8-13FC-4521-8293-2CB3AD8F7D0A}" type="pres">
      <dgm:prSet presAssocID="{56BCFCF0-CC2B-49A9-9EAE-F03EF756254D}" presName="Image" presStyleLbl="alignImgPlace1" presStyleIdx="0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6E68CA0-AA36-47C4-8235-E754DE6A02C6}" type="pres">
      <dgm:prSet presAssocID="{56BCFCF0-CC2B-49A9-9EAE-F03EF756254D}" presName="ChildComposite" presStyleCnt="0"/>
      <dgm:spPr/>
    </dgm:pt>
    <dgm:pt modelId="{441EF33F-3C0B-494C-91E2-DB6B93090D5C}" type="pres">
      <dgm:prSet presAssocID="{56BCFCF0-CC2B-49A9-9EAE-F03EF756254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C8E9B7F-376D-4375-A5E4-68E7768F05A5}" type="pres">
      <dgm:prSet presAssocID="{56BCFCF0-CC2B-49A9-9EAE-F03EF756254D}" presName="Parent" presStyleLbl="revTx" presStyleIdx="0" presStyleCnt="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B2FA1A-78A0-4EE7-BB2F-958A74DBA93C}" type="pres">
      <dgm:prSet presAssocID="{E1A378B2-7FC4-487E-A65A-06AC8DE82A44}" presName="sibTrans" presStyleCnt="0"/>
      <dgm:spPr/>
    </dgm:pt>
    <dgm:pt modelId="{28797750-08C5-4814-ABD4-FA582A9F4C00}" type="pres">
      <dgm:prSet presAssocID="{9139C280-F3B1-4B2B-AADE-B962DE218D03}" presName="composite" presStyleCnt="0">
        <dgm:presLayoutVars>
          <dgm:chMax val="1"/>
          <dgm:chPref val="1"/>
        </dgm:presLayoutVars>
      </dgm:prSet>
      <dgm:spPr/>
    </dgm:pt>
    <dgm:pt modelId="{ECBFCC4E-F6E9-4F6B-B102-72002A045DA3}" type="pres">
      <dgm:prSet presAssocID="{9139C280-F3B1-4B2B-AADE-B962DE218D03}" presName="Accent" presStyleLbl="trAlignAcc1" presStyleIdx="1" presStyleCnt="4">
        <dgm:presLayoutVars>
          <dgm:chMax val="0"/>
          <dgm:chPref val="0"/>
        </dgm:presLayoutVars>
      </dgm:prSet>
      <dgm:spPr/>
    </dgm:pt>
    <dgm:pt modelId="{8D6FB37A-38B2-4C89-A273-6582475F3354}" type="pres">
      <dgm:prSet presAssocID="{9139C280-F3B1-4B2B-AADE-B962DE218D03}" presName="Image" presStyleLbl="alignImgPlace1" presStyleIdx="1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5BA09F55-EC8F-4EB6-AA24-0E4FABB71515}" type="pres">
      <dgm:prSet presAssocID="{9139C280-F3B1-4B2B-AADE-B962DE218D03}" presName="ChildComposite" presStyleCnt="0"/>
      <dgm:spPr/>
    </dgm:pt>
    <dgm:pt modelId="{9626CB16-5D65-437A-A5B2-2B128B4740C0}" type="pres">
      <dgm:prSet presAssocID="{9139C280-F3B1-4B2B-AADE-B962DE218D0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A50DBE9-B4D2-4086-B9CD-0DA713562320}" type="pres">
      <dgm:prSet presAssocID="{9139C280-F3B1-4B2B-AADE-B962DE218D03}" presName="Parent" presStyleLbl="revTx" presStyleIdx="1" presStyleCnt="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FBDF6-31F9-476E-8926-EE4B3E50964B}" type="pres">
      <dgm:prSet presAssocID="{96D67E3D-73B6-4C58-83F0-56216CC0F793}" presName="sibTrans" presStyleCnt="0"/>
      <dgm:spPr/>
    </dgm:pt>
    <dgm:pt modelId="{99E392E3-59F6-44F2-A091-CEE148042C37}" type="pres">
      <dgm:prSet presAssocID="{6C5DC6BF-659E-47D2-B667-1D767BA9B00C}" presName="composite" presStyleCnt="0">
        <dgm:presLayoutVars>
          <dgm:chMax val="1"/>
          <dgm:chPref val="1"/>
        </dgm:presLayoutVars>
      </dgm:prSet>
      <dgm:spPr/>
    </dgm:pt>
    <dgm:pt modelId="{E66E9028-26DA-4430-B64A-D9C1F5E3C129}" type="pres">
      <dgm:prSet presAssocID="{6C5DC6BF-659E-47D2-B667-1D767BA9B00C}" presName="Accent" presStyleLbl="trAlignAcc1" presStyleIdx="2" presStyleCnt="4">
        <dgm:presLayoutVars>
          <dgm:chMax val="0"/>
          <dgm:chPref val="0"/>
        </dgm:presLayoutVars>
      </dgm:prSet>
      <dgm:spPr/>
    </dgm:pt>
    <dgm:pt modelId="{D0ED2EAF-3563-47D8-BD9C-E0094061955C}" type="pres">
      <dgm:prSet presAssocID="{6C5DC6BF-659E-47D2-B667-1D767BA9B00C}" presName="Image" presStyleLbl="alignImgPlace1" presStyleIdx="2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EF2F1775-1617-457B-A2A7-0287D744A6A3}" type="pres">
      <dgm:prSet presAssocID="{6C5DC6BF-659E-47D2-B667-1D767BA9B00C}" presName="ChildComposite" presStyleCnt="0"/>
      <dgm:spPr/>
    </dgm:pt>
    <dgm:pt modelId="{63ABDCF1-B4B8-4161-B34E-60269BE09BA4}" type="pres">
      <dgm:prSet presAssocID="{6C5DC6BF-659E-47D2-B667-1D767BA9B00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C85B4DF-D8DC-464F-AB04-D5441D4EAC96}" type="pres">
      <dgm:prSet presAssocID="{6C5DC6BF-659E-47D2-B667-1D767BA9B00C}" presName="Parent" presStyleLbl="revTx" presStyleIdx="2" presStyleCnt="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F7092D-3339-4935-8670-C586C1941301}" type="pres">
      <dgm:prSet presAssocID="{B676C278-4C81-45BA-A5A8-864BA40F2904}" presName="sibTrans" presStyleCnt="0"/>
      <dgm:spPr/>
    </dgm:pt>
    <dgm:pt modelId="{DA83A76B-1178-4027-98DF-323925AA94D3}" type="pres">
      <dgm:prSet presAssocID="{4FE2DF44-E406-4311-85BA-D484A04B1B85}" presName="composite" presStyleCnt="0">
        <dgm:presLayoutVars>
          <dgm:chMax val="1"/>
          <dgm:chPref val="1"/>
        </dgm:presLayoutVars>
      </dgm:prSet>
      <dgm:spPr/>
    </dgm:pt>
    <dgm:pt modelId="{888A6F97-82EE-4158-8DE1-1DE3F426D952}" type="pres">
      <dgm:prSet presAssocID="{4FE2DF44-E406-4311-85BA-D484A04B1B85}" presName="Accent" presStyleLbl="trAlignAcc1" presStyleIdx="3" presStyleCnt="4">
        <dgm:presLayoutVars>
          <dgm:chMax val="0"/>
          <dgm:chPref val="0"/>
        </dgm:presLayoutVars>
      </dgm:prSet>
      <dgm:spPr/>
    </dgm:pt>
    <dgm:pt modelId="{084BDDBA-C312-4B5E-9513-C0EFF44EE74C}" type="pres">
      <dgm:prSet presAssocID="{4FE2DF44-E406-4311-85BA-D484A04B1B85}" presName="Image" presStyleLbl="alignImgPlace1" presStyleIdx="3" presStyleCnt="4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ABE14105-C184-4BB0-94D5-9ACE0F605540}" type="pres">
      <dgm:prSet presAssocID="{4FE2DF44-E406-4311-85BA-D484A04B1B85}" presName="ChildComposite" presStyleCnt="0"/>
      <dgm:spPr/>
    </dgm:pt>
    <dgm:pt modelId="{583B4913-B7AD-4EBF-83FF-B715D1D1ED5F}" type="pres">
      <dgm:prSet presAssocID="{4FE2DF44-E406-4311-85BA-D484A04B1B8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40C14D4-42E8-4D96-A135-1908DE0A0B10}" type="pres">
      <dgm:prSet presAssocID="{4FE2DF44-E406-4311-85BA-D484A04B1B85}" presName="Parent" presStyleLbl="revTx" presStyleIdx="3" presStyleCnt="4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1E46A5-7C58-4B18-9E9F-0B05C7DCFB06}" srcId="{79DCD53B-E0BE-4486-A00A-976CDD6FD8FD}" destId="{56BCFCF0-CC2B-49A9-9EAE-F03EF756254D}" srcOrd="0" destOrd="0" parTransId="{A5DEAC96-6176-4994-BDB9-77BA44B1C042}" sibTransId="{E1A378B2-7FC4-487E-A65A-06AC8DE82A44}"/>
    <dgm:cxn modelId="{E9695DD4-40A4-4C50-A96C-51D63A690143}" type="presOf" srcId="{56BCFCF0-CC2B-49A9-9EAE-F03EF756254D}" destId="{7C8E9B7F-376D-4375-A5E4-68E7768F05A5}" srcOrd="0" destOrd="0" presId="urn:microsoft.com/office/officeart/2008/layout/CaptionedPictures"/>
    <dgm:cxn modelId="{23B14791-F520-4C77-892B-FEE23EFBCB8F}" type="presOf" srcId="{4FE2DF44-E406-4311-85BA-D484A04B1B85}" destId="{740C14D4-42E8-4D96-A135-1908DE0A0B10}" srcOrd="0" destOrd="0" presId="urn:microsoft.com/office/officeart/2008/layout/CaptionedPictures"/>
    <dgm:cxn modelId="{074FDF76-8684-495F-B4AD-9506EB6836C5}" type="presOf" srcId="{9139C280-F3B1-4B2B-AADE-B962DE218D03}" destId="{CA50DBE9-B4D2-4086-B9CD-0DA713562320}" srcOrd="0" destOrd="0" presId="urn:microsoft.com/office/officeart/2008/layout/CaptionedPictures"/>
    <dgm:cxn modelId="{108E65A7-3B75-4B15-9D49-54BF88784D22}" type="presOf" srcId="{79DCD53B-E0BE-4486-A00A-976CDD6FD8FD}" destId="{4F4AC579-EACC-410B-A49C-7E97B61013D7}" srcOrd="0" destOrd="0" presId="urn:microsoft.com/office/officeart/2008/layout/CaptionedPictures"/>
    <dgm:cxn modelId="{620C4F3E-156B-4CBE-86ED-4157B5B0489E}" srcId="{79DCD53B-E0BE-4486-A00A-976CDD6FD8FD}" destId="{9139C280-F3B1-4B2B-AADE-B962DE218D03}" srcOrd="1" destOrd="0" parTransId="{F88201A6-5695-46C7-9500-DDE1EB05EBAF}" sibTransId="{96D67E3D-73B6-4C58-83F0-56216CC0F793}"/>
    <dgm:cxn modelId="{8C212161-6B15-41A9-A4E4-5CF0DE3DFA65}" srcId="{79DCD53B-E0BE-4486-A00A-976CDD6FD8FD}" destId="{4FE2DF44-E406-4311-85BA-D484A04B1B85}" srcOrd="3" destOrd="0" parTransId="{1DE2A1E8-5CAF-4CCB-B420-AF70CD2EC373}" sibTransId="{D5C905D1-4E28-4633-BF58-1CA6C2FC88C2}"/>
    <dgm:cxn modelId="{AA9AEBB0-066E-4073-A9FF-6C0CE2E094C5}" srcId="{79DCD53B-E0BE-4486-A00A-976CDD6FD8FD}" destId="{6C5DC6BF-659E-47D2-B667-1D767BA9B00C}" srcOrd="2" destOrd="0" parTransId="{DFB70053-81B0-47F5-A7D1-46F8B601DE66}" sibTransId="{B676C278-4C81-45BA-A5A8-864BA40F2904}"/>
    <dgm:cxn modelId="{1FEC3F74-C9FD-428C-B5C7-FD72985EE495}" type="presOf" srcId="{6C5DC6BF-659E-47D2-B667-1D767BA9B00C}" destId="{1C85B4DF-D8DC-464F-AB04-D5441D4EAC96}" srcOrd="0" destOrd="0" presId="urn:microsoft.com/office/officeart/2008/layout/CaptionedPictures"/>
    <dgm:cxn modelId="{486EC48E-5A40-45F9-91F4-80D787C2A934}" type="presParOf" srcId="{4F4AC579-EACC-410B-A49C-7E97B61013D7}" destId="{44A62F11-B325-4649-A281-173C601CD9C9}" srcOrd="0" destOrd="0" presId="urn:microsoft.com/office/officeart/2008/layout/CaptionedPictures"/>
    <dgm:cxn modelId="{0CD923B2-9366-4278-8F97-60B70F2EB19D}" type="presParOf" srcId="{44A62F11-B325-4649-A281-173C601CD9C9}" destId="{20FDC67C-0B44-44F1-BDCC-A27D0D297838}" srcOrd="0" destOrd="0" presId="urn:microsoft.com/office/officeart/2008/layout/CaptionedPictures"/>
    <dgm:cxn modelId="{5E1AEAAC-8B87-414E-B110-C3F8F16BFC37}" type="presParOf" srcId="{44A62F11-B325-4649-A281-173C601CD9C9}" destId="{EB1A93D8-13FC-4521-8293-2CB3AD8F7D0A}" srcOrd="1" destOrd="0" presId="urn:microsoft.com/office/officeart/2008/layout/CaptionedPictures"/>
    <dgm:cxn modelId="{FD288DAF-0081-488E-9CD0-E06C51C4EA58}" type="presParOf" srcId="{44A62F11-B325-4649-A281-173C601CD9C9}" destId="{06E68CA0-AA36-47C4-8235-E754DE6A02C6}" srcOrd="2" destOrd="0" presId="urn:microsoft.com/office/officeart/2008/layout/CaptionedPictures"/>
    <dgm:cxn modelId="{80582D38-AE29-4834-B203-CAAEA3D4728D}" type="presParOf" srcId="{06E68CA0-AA36-47C4-8235-E754DE6A02C6}" destId="{441EF33F-3C0B-494C-91E2-DB6B93090D5C}" srcOrd="0" destOrd="0" presId="urn:microsoft.com/office/officeart/2008/layout/CaptionedPictures"/>
    <dgm:cxn modelId="{50719537-7EE7-44AB-9ED2-AD56654452D6}" type="presParOf" srcId="{06E68CA0-AA36-47C4-8235-E754DE6A02C6}" destId="{7C8E9B7F-376D-4375-A5E4-68E7768F05A5}" srcOrd="1" destOrd="0" presId="urn:microsoft.com/office/officeart/2008/layout/CaptionedPictures"/>
    <dgm:cxn modelId="{F220F8E0-2B76-429B-BDB4-4F69F415DFC8}" type="presParOf" srcId="{4F4AC579-EACC-410B-A49C-7E97B61013D7}" destId="{4BB2FA1A-78A0-4EE7-BB2F-958A74DBA93C}" srcOrd="1" destOrd="0" presId="urn:microsoft.com/office/officeart/2008/layout/CaptionedPictures"/>
    <dgm:cxn modelId="{A1113DE7-91A4-4034-A184-F2375569189A}" type="presParOf" srcId="{4F4AC579-EACC-410B-A49C-7E97B61013D7}" destId="{28797750-08C5-4814-ABD4-FA582A9F4C00}" srcOrd="2" destOrd="0" presId="urn:microsoft.com/office/officeart/2008/layout/CaptionedPictures"/>
    <dgm:cxn modelId="{FC487AFD-E3C4-4A65-9CC5-BF03A9A9295A}" type="presParOf" srcId="{28797750-08C5-4814-ABD4-FA582A9F4C00}" destId="{ECBFCC4E-F6E9-4F6B-B102-72002A045DA3}" srcOrd="0" destOrd="0" presId="urn:microsoft.com/office/officeart/2008/layout/CaptionedPictures"/>
    <dgm:cxn modelId="{EC679BE7-7DEE-44C0-B79B-3EA81BB31005}" type="presParOf" srcId="{28797750-08C5-4814-ABD4-FA582A9F4C00}" destId="{8D6FB37A-38B2-4C89-A273-6582475F3354}" srcOrd="1" destOrd="0" presId="urn:microsoft.com/office/officeart/2008/layout/CaptionedPictures"/>
    <dgm:cxn modelId="{E9AD0D93-4D41-42EC-AE78-B5CD41279722}" type="presParOf" srcId="{28797750-08C5-4814-ABD4-FA582A9F4C00}" destId="{5BA09F55-EC8F-4EB6-AA24-0E4FABB71515}" srcOrd="2" destOrd="0" presId="urn:microsoft.com/office/officeart/2008/layout/CaptionedPictures"/>
    <dgm:cxn modelId="{35BE1A5F-9065-4D4B-BB13-E31301D6410C}" type="presParOf" srcId="{5BA09F55-EC8F-4EB6-AA24-0E4FABB71515}" destId="{9626CB16-5D65-437A-A5B2-2B128B4740C0}" srcOrd="0" destOrd="0" presId="urn:microsoft.com/office/officeart/2008/layout/CaptionedPictures"/>
    <dgm:cxn modelId="{6D817511-B5A7-4AF3-83E0-C8397A16D4D2}" type="presParOf" srcId="{5BA09F55-EC8F-4EB6-AA24-0E4FABB71515}" destId="{CA50DBE9-B4D2-4086-B9CD-0DA713562320}" srcOrd="1" destOrd="0" presId="urn:microsoft.com/office/officeart/2008/layout/CaptionedPictures"/>
    <dgm:cxn modelId="{A2A11B75-5798-42AF-8588-3F5D5429D8D9}" type="presParOf" srcId="{4F4AC579-EACC-410B-A49C-7E97B61013D7}" destId="{304FBDF6-31F9-476E-8926-EE4B3E50964B}" srcOrd="3" destOrd="0" presId="urn:microsoft.com/office/officeart/2008/layout/CaptionedPictures"/>
    <dgm:cxn modelId="{7E700D4F-B481-4442-8235-C511369498B8}" type="presParOf" srcId="{4F4AC579-EACC-410B-A49C-7E97B61013D7}" destId="{99E392E3-59F6-44F2-A091-CEE148042C37}" srcOrd="4" destOrd="0" presId="urn:microsoft.com/office/officeart/2008/layout/CaptionedPictures"/>
    <dgm:cxn modelId="{2D5C679C-4F07-4DE5-A1AE-27ECE978985C}" type="presParOf" srcId="{99E392E3-59F6-44F2-A091-CEE148042C37}" destId="{E66E9028-26DA-4430-B64A-D9C1F5E3C129}" srcOrd="0" destOrd="0" presId="urn:microsoft.com/office/officeart/2008/layout/CaptionedPictures"/>
    <dgm:cxn modelId="{918221BE-B774-42DD-AEDE-AA413B173428}" type="presParOf" srcId="{99E392E3-59F6-44F2-A091-CEE148042C37}" destId="{D0ED2EAF-3563-47D8-BD9C-E0094061955C}" srcOrd="1" destOrd="0" presId="urn:microsoft.com/office/officeart/2008/layout/CaptionedPictures"/>
    <dgm:cxn modelId="{5A36ADD7-FB89-4BE0-AD13-7ABBBE54BB8D}" type="presParOf" srcId="{99E392E3-59F6-44F2-A091-CEE148042C37}" destId="{EF2F1775-1617-457B-A2A7-0287D744A6A3}" srcOrd="2" destOrd="0" presId="urn:microsoft.com/office/officeart/2008/layout/CaptionedPictures"/>
    <dgm:cxn modelId="{BB4FA294-43FC-4B96-9B65-C7F7E45CDC5E}" type="presParOf" srcId="{EF2F1775-1617-457B-A2A7-0287D744A6A3}" destId="{63ABDCF1-B4B8-4161-B34E-60269BE09BA4}" srcOrd="0" destOrd="0" presId="urn:microsoft.com/office/officeart/2008/layout/CaptionedPictures"/>
    <dgm:cxn modelId="{9A1EDA5A-6BD3-464D-B0ED-488930D4E654}" type="presParOf" srcId="{EF2F1775-1617-457B-A2A7-0287D744A6A3}" destId="{1C85B4DF-D8DC-464F-AB04-D5441D4EAC96}" srcOrd="1" destOrd="0" presId="urn:microsoft.com/office/officeart/2008/layout/CaptionedPictures"/>
    <dgm:cxn modelId="{80EFE67E-2365-473F-959B-06C8F96126DA}" type="presParOf" srcId="{4F4AC579-EACC-410B-A49C-7E97B61013D7}" destId="{2BF7092D-3339-4935-8670-C586C1941301}" srcOrd="5" destOrd="0" presId="urn:microsoft.com/office/officeart/2008/layout/CaptionedPictures"/>
    <dgm:cxn modelId="{467E9B72-A217-49A6-9EA3-66293CCA132C}" type="presParOf" srcId="{4F4AC579-EACC-410B-A49C-7E97B61013D7}" destId="{DA83A76B-1178-4027-98DF-323925AA94D3}" srcOrd="6" destOrd="0" presId="urn:microsoft.com/office/officeart/2008/layout/CaptionedPictures"/>
    <dgm:cxn modelId="{E27F7210-B817-43DF-A76C-502B374E304A}" type="presParOf" srcId="{DA83A76B-1178-4027-98DF-323925AA94D3}" destId="{888A6F97-82EE-4158-8DE1-1DE3F426D952}" srcOrd="0" destOrd="0" presId="urn:microsoft.com/office/officeart/2008/layout/CaptionedPictures"/>
    <dgm:cxn modelId="{6CBB993A-E1AE-4902-9A92-0E5CFA6264F2}" type="presParOf" srcId="{DA83A76B-1178-4027-98DF-323925AA94D3}" destId="{084BDDBA-C312-4B5E-9513-C0EFF44EE74C}" srcOrd="1" destOrd="0" presId="urn:microsoft.com/office/officeart/2008/layout/CaptionedPictures"/>
    <dgm:cxn modelId="{A89081BF-F2DC-470A-9789-774329B19CE1}" type="presParOf" srcId="{DA83A76B-1178-4027-98DF-323925AA94D3}" destId="{ABE14105-C184-4BB0-94D5-9ACE0F605540}" srcOrd="2" destOrd="0" presId="urn:microsoft.com/office/officeart/2008/layout/CaptionedPictures"/>
    <dgm:cxn modelId="{C76C3365-18DE-4D9A-8429-AC32BF5E20E9}" type="presParOf" srcId="{ABE14105-C184-4BB0-94D5-9ACE0F605540}" destId="{583B4913-B7AD-4EBF-83FF-B715D1D1ED5F}" srcOrd="0" destOrd="0" presId="urn:microsoft.com/office/officeart/2008/layout/CaptionedPictures"/>
    <dgm:cxn modelId="{4C3C1956-F9A4-4BD4-A727-5812B8725D3D}" type="presParOf" srcId="{ABE14105-C184-4BB0-94D5-9ACE0F605540}" destId="{740C14D4-42E8-4D96-A135-1908DE0A0B1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3C6C11-65B7-454E-9095-8EBC197D6C56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63AEF2AA-0C99-4FFE-9123-C5D6134DEBFE}">
      <dgm:prSet phldrT="[Text]"/>
      <dgm:spPr/>
      <dgm:t>
        <a:bodyPr/>
        <a:lstStyle/>
        <a:p>
          <a:r>
            <a:rPr lang="en-US" dirty="0" err="1" smtClean="0"/>
            <a:t>Solinst</a:t>
          </a:r>
          <a:r>
            <a:rPr lang="en-US" dirty="0" smtClean="0"/>
            <a:t> rock is 6 feet upstream from “Low water TD” on “Flat boulder”, underneath overhanging “slab boulder”</a:t>
          </a:r>
          <a:endParaRPr lang="en-US" dirty="0"/>
        </a:p>
      </dgm:t>
    </dgm:pt>
    <dgm:pt modelId="{A96F50C4-BFEA-478B-AA45-706B70B1942E}" type="parTrans" cxnId="{7CE11F16-067D-4B7C-90EF-9918E7683935}">
      <dgm:prSet/>
      <dgm:spPr/>
      <dgm:t>
        <a:bodyPr/>
        <a:lstStyle/>
        <a:p>
          <a:endParaRPr lang="en-US"/>
        </a:p>
      </dgm:t>
    </dgm:pt>
    <dgm:pt modelId="{332F7A86-359F-43E3-80B1-067E805AB5CE}" type="sibTrans" cxnId="{7CE11F16-067D-4B7C-90EF-9918E7683935}">
      <dgm:prSet/>
      <dgm:spPr/>
      <dgm:t>
        <a:bodyPr/>
        <a:lstStyle/>
        <a:p>
          <a:endParaRPr lang="en-US"/>
        </a:p>
      </dgm:t>
    </dgm:pt>
    <dgm:pt modelId="{B228B139-2CD9-4A07-A736-C47F8109051A}" type="pres">
      <dgm:prSet presAssocID="{F73C6C11-65B7-454E-9095-8EBC197D6C56}" presName="Name0" presStyleCnt="0">
        <dgm:presLayoutVars>
          <dgm:chMax/>
          <dgm:chPref/>
          <dgm:dir/>
        </dgm:presLayoutVars>
      </dgm:prSet>
      <dgm:spPr/>
    </dgm:pt>
    <dgm:pt modelId="{7BCD79B7-0DB3-4E74-A258-6ADBB4105534}" type="pres">
      <dgm:prSet presAssocID="{63AEF2AA-0C99-4FFE-9123-C5D6134DEBFE}" presName="composite" presStyleCnt="0">
        <dgm:presLayoutVars>
          <dgm:chMax val="1"/>
          <dgm:chPref val="1"/>
        </dgm:presLayoutVars>
      </dgm:prSet>
      <dgm:spPr/>
    </dgm:pt>
    <dgm:pt modelId="{9442C7C5-94B2-4358-B323-831F41857701}" type="pres">
      <dgm:prSet presAssocID="{63AEF2AA-0C99-4FFE-9123-C5D6134DEBFE}" presName="Accent" presStyleLbl="trAlignAcc1" presStyleIdx="0" presStyleCnt="1">
        <dgm:presLayoutVars>
          <dgm:chMax val="0"/>
          <dgm:chPref val="0"/>
        </dgm:presLayoutVars>
      </dgm:prSet>
      <dgm:spPr/>
    </dgm:pt>
    <dgm:pt modelId="{FD4721D5-FE28-4253-B675-8873E286719B}" type="pres">
      <dgm:prSet presAssocID="{63AEF2AA-0C99-4FFE-9123-C5D6134DEBFE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4540828E-E635-47EF-BFCF-FBD99B08CBC6}" type="pres">
      <dgm:prSet presAssocID="{63AEF2AA-0C99-4FFE-9123-C5D6134DEBFE}" presName="ChildComposite" presStyleCnt="0"/>
      <dgm:spPr/>
    </dgm:pt>
    <dgm:pt modelId="{9849591B-926C-46D7-9099-B24B5933B7CA}" type="pres">
      <dgm:prSet presAssocID="{63AEF2AA-0C99-4FFE-9123-C5D6134DEBF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6AE5803-F783-469B-BF77-08A6EE3FDB85}" type="pres">
      <dgm:prSet presAssocID="{63AEF2AA-0C99-4FFE-9123-C5D6134DEBFE}" presName="Parent" presStyleLbl="revTx" presStyleIdx="0" presStyleCnt="1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73DB90-BE22-4656-9F05-4C1C2875C4FB}" type="presOf" srcId="{63AEF2AA-0C99-4FFE-9123-C5D6134DEBFE}" destId="{46AE5803-F783-469B-BF77-08A6EE3FDB85}" srcOrd="0" destOrd="0" presId="urn:microsoft.com/office/officeart/2008/layout/CaptionedPictures"/>
    <dgm:cxn modelId="{7CE11F16-067D-4B7C-90EF-9918E7683935}" srcId="{F73C6C11-65B7-454E-9095-8EBC197D6C56}" destId="{63AEF2AA-0C99-4FFE-9123-C5D6134DEBFE}" srcOrd="0" destOrd="0" parTransId="{A96F50C4-BFEA-478B-AA45-706B70B1942E}" sibTransId="{332F7A86-359F-43E3-80B1-067E805AB5CE}"/>
    <dgm:cxn modelId="{BBC62DC3-38CF-4F1F-97E5-C47166F93732}" type="presOf" srcId="{F73C6C11-65B7-454E-9095-8EBC197D6C56}" destId="{B228B139-2CD9-4A07-A736-C47F8109051A}" srcOrd="0" destOrd="0" presId="urn:microsoft.com/office/officeart/2008/layout/CaptionedPictures"/>
    <dgm:cxn modelId="{DA634531-B04D-4C06-A148-1B1A921093B9}" type="presParOf" srcId="{B228B139-2CD9-4A07-A736-C47F8109051A}" destId="{7BCD79B7-0DB3-4E74-A258-6ADBB4105534}" srcOrd="0" destOrd="0" presId="urn:microsoft.com/office/officeart/2008/layout/CaptionedPictures"/>
    <dgm:cxn modelId="{19625865-82D3-4BFB-A591-93AC53E2EACB}" type="presParOf" srcId="{7BCD79B7-0DB3-4E74-A258-6ADBB4105534}" destId="{9442C7C5-94B2-4358-B323-831F41857701}" srcOrd="0" destOrd="0" presId="urn:microsoft.com/office/officeart/2008/layout/CaptionedPictures"/>
    <dgm:cxn modelId="{EBB405E3-692E-4592-94A1-726E94F3DC9E}" type="presParOf" srcId="{7BCD79B7-0DB3-4E74-A258-6ADBB4105534}" destId="{FD4721D5-FE28-4253-B675-8873E286719B}" srcOrd="1" destOrd="0" presId="urn:microsoft.com/office/officeart/2008/layout/CaptionedPictures"/>
    <dgm:cxn modelId="{E1C510D6-9EF0-49BF-8ED9-3B19C502F319}" type="presParOf" srcId="{7BCD79B7-0DB3-4E74-A258-6ADBB4105534}" destId="{4540828E-E635-47EF-BFCF-FBD99B08CBC6}" srcOrd="2" destOrd="0" presId="urn:microsoft.com/office/officeart/2008/layout/CaptionedPictures"/>
    <dgm:cxn modelId="{437A4647-7DC2-44CC-865F-01CC02825EC9}" type="presParOf" srcId="{4540828E-E635-47EF-BFCF-FBD99B08CBC6}" destId="{9849591B-926C-46D7-9099-B24B5933B7CA}" srcOrd="0" destOrd="0" presId="urn:microsoft.com/office/officeart/2008/layout/CaptionedPictures"/>
    <dgm:cxn modelId="{CA6079A4-8B36-4A3B-8178-CA1663DA3A99}" type="presParOf" srcId="{4540828E-E635-47EF-BFCF-FBD99B08CBC6}" destId="{46AE5803-F783-469B-BF77-08A6EE3FDB85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D5BE36-EB92-4D61-978A-AAD9AA71B51D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FE0ADD87-6E12-4BBE-89EA-1580D4CC66D6}">
      <dgm:prSet phldrT="[Text]"/>
      <dgm:spPr/>
      <dgm:t>
        <a:bodyPr/>
        <a:lstStyle/>
        <a:p>
          <a:r>
            <a:rPr lang="en-US" dirty="0" smtClean="0"/>
            <a:t>Mid water </a:t>
          </a:r>
          <a:r>
            <a:rPr lang="en-US" dirty="0" err="1" smtClean="0"/>
            <a:t>tapedown</a:t>
          </a:r>
          <a:endParaRPr lang="en-US" dirty="0"/>
        </a:p>
      </dgm:t>
    </dgm:pt>
    <dgm:pt modelId="{860F90C8-BDBC-4FFF-93BE-CD1EA39FCE62}" type="parTrans" cxnId="{B02EDEFC-F1AC-415B-AE46-FB8EED9444E1}">
      <dgm:prSet/>
      <dgm:spPr/>
      <dgm:t>
        <a:bodyPr/>
        <a:lstStyle/>
        <a:p>
          <a:endParaRPr lang="en-US"/>
        </a:p>
      </dgm:t>
    </dgm:pt>
    <dgm:pt modelId="{011EE34E-A0A2-4C92-9170-210D2E8EDA85}" type="sibTrans" cxnId="{B02EDEFC-F1AC-415B-AE46-FB8EED9444E1}">
      <dgm:prSet/>
      <dgm:spPr/>
      <dgm:t>
        <a:bodyPr/>
        <a:lstStyle/>
        <a:p>
          <a:endParaRPr lang="en-US"/>
        </a:p>
      </dgm:t>
    </dgm:pt>
    <dgm:pt modelId="{6E146551-9E4B-4FBC-8D5C-EDBF9B0B6257}">
      <dgm:prSet phldrT="[Text]"/>
      <dgm:spPr/>
      <dgm:t>
        <a:bodyPr/>
        <a:lstStyle/>
        <a:p>
          <a:r>
            <a:rPr lang="en-US" dirty="0" smtClean="0"/>
            <a:t>Low water </a:t>
          </a:r>
          <a:r>
            <a:rPr lang="en-US" dirty="0" err="1" smtClean="0"/>
            <a:t>tapedown</a:t>
          </a:r>
          <a:endParaRPr lang="en-US" dirty="0"/>
        </a:p>
      </dgm:t>
    </dgm:pt>
    <dgm:pt modelId="{FF71FD9F-3FFD-4CE6-98C5-F5CCD58DE722}" type="parTrans" cxnId="{5D294884-82FB-40CE-83CF-A30E902937E2}">
      <dgm:prSet/>
      <dgm:spPr/>
      <dgm:t>
        <a:bodyPr/>
        <a:lstStyle/>
        <a:p>
          <a:endParaRPr lang="en-US"/>
        </a:p>
      </dgm:t>
    </dgm:pt>
    <dgm:pt modelId="{A4784986-5896-42B6-B32C-096137FBDA6E}" type="sibTrans" cxnId="{5D294884-82FB-40CE-83CF-A30E902937E2}">
      <dgm:prSet/>
      <dgm:spPr/>
      <dgm:t>
        <a:bodyPr/>
        <a:lstStyle/>
        <a:p>
          <a:endParaRPr lang="en-US"/>
        </a:p>
      </dgm:t>
    </dgm:pt>
    <dgm:pt modelId="{FD13358C-B65E-4AC3-A583-30F96A0DC173}">
      <dgm:prSet phldrT="[Text]"/>
      <dgm:spPr/>
      <dgm:t>
        <a:bodyPr/>
        <a:lstStyle/>
        <a:p>
          <a:r>
            <a:rPr lang="en-US" dirty="0" smtClean="0"/>
            <a:t>High water </a:t>
          </a:r>
          <a:r>
            <a:rPr lang="en-US" dirty="0" err="1" smtClean="0"/>
            <a:t>tapedown</a:t>
          </a:r>
          <a:r>
            <a:rPr lang="en-US" dirty="0" smtClean="0"/>
            <a:t> from river left bank looking north</a:t>
          </a:r>
          <a:endParaRPr lang="en-US" dirty="0"/>
        </a:p>
      </dgm:t>
    </dgm:pt>
    <dgm:pt modelId="{7C646F0A-237A-43A5-8F14-29A1AC727FD1}" type="parTrans" cxnId="{0D93F6DB-BC2E-4EA0-9948-DFA1C188D07C}">
      <dgm:prSet/>
      <dgm:spPr/>
      <dgm:t>
        <a:bodyPr/>
        <a:lstStyle/>
        <a:p>
          <a:endParaRPr lang="en-US"/>
        </a:p>
      </dgm:t>
    </dgm:pt>
    <dgm:pt modelId="{8AF1F2FC-C098-4FF6-85B1-F2D6B0BCA05F}" type="sibTrans" cxnId="{0D93F6DB-BC2E-4EA0-9948-DFA1C188D07C}">
      <dgm:prSet/>
      <dgm:spPr/>
      <dgm:t>
        <a:bodyPr/>
        <a:lstStyle/>
        <a:p>
          <a:endParaRPr lang="en-US"/>
        </a:p>
      </dgm:t>
    </dgm:pt>
    <dgm:pt modelId="{6169F7E0-1668-4D1F-A099-F5C95619894B}">
      <dgm:prSet phldrT="[Text]"/>
      <dgm:spPr/>
      <dgm:t>
        <a:bodyPr/>
        <a:lstStyle/>
        <a:p>
          <a:r>
            <a:rPr lang="en-US" dirty="0" smtClean="0"/>
            <a:t>High water </a:t>
          </a:r>
          <a:r>
            <a:rPr lang="en-US" dirty="0" err="1" smtClean="0"/>
            <a:t>tapedown</a:t>
          </a:r>
          <a:r>
            <a:rPr lang="en-US" dirty="0" smtClean="0"/>
            <a:t> crystal</a:t>
          </a:r>
          <a:endParaRPr lang="en-US" dirty="0"/>
        </a:p>
      </dgm:t>
    </dgm:pt>
    <dgm:pt modelId="{6F9DA7AE-827D-44BB-A97B-1E66E1526AEE}" type="parTrans" cxnId="{35F1833D-A134-49DA-BACB-F103C22BF042}">
      <dgm:prSet/>
      <dgm:spPr/>
      <dgm:t>
        <a:bodyPr/>
        <a:lstStyle/>
        <a:p>
          <a:endParaRPr lang="en-US"/>
        </a:p>
      </dgm:t>
    </dgm:pt>
    <dgm:pt modelId="{B556D8CC-FB1B-475F-BBF3-5716B4AB03C9}" type="sibTrans" cxnId="{35F1833D-A134-49DA-BACB-F103C22BF042}">
      <dgm:prSet/>
      <dgm:spPr/>
      <dgm:t>
        <a:bodyPr/>
        <a:lstStyle/>
        <a:p>
          <a:endParaRPr lang="en-US"/>
        </a:p>
      </dgm:t>
    </dgm:pt>
    <dgm:pt modelId="{E495ABA4-90D4-4E0E-8884-ED7228CEBBFD}">
      <dgm:prSet phldrT="[Text]"/>
      <dgm:spPr/>
      <dgm:t>
        <a:bodyPr/>
        <a:lstStyle/>
        <a:p>
          <a:r>
            <a:rPr lang="en-US" dirty="0" smtClean="0"/>
            <a:t>High water </a:t>
          </a:r>
          <a:r>
            <a:rPr lang="en-US" dirty="0" err="1" smtClean="0"/>
            <a:t>tapedown</a:t>
          </a:r>
          <a:r>
            <a:rPr lang="en-US" dirty="0" smtClean="0"/>
            <a:t> crystal</a:t>
          </a:r>
          <a:endParaRPr lang="en-US" dirty="0"/>
        </a:p>
      </dgm:t>
    </dgm:pt>
    <dgm:pt modelId="{716D8AC6-5BE6-43AD-94E8-9AAD2933C422}" type="parTrans" cxnId="{7632FCC9-6534-4DA9-8E9B-D61B44DDB7C0}">
      <dgm:prSet/>
      <dgm:spPr/>
      <dgm:t>
        <a:bodyPr/>
        <a:lstStyle/>
        <a:p>
          <a:endParaRPr lang="en-US"/>
        </a:p>
      </dgm:t>
    </dgm:pt>
    <dgm:pt modelId="{77FF412D-31E6-46C4-AF0C-BE5C720B273B}" type="sibTrans" cxnId="{7632FCC9-6534-4DA9-8E9B-D61B44DDB7C0}">
      <dgm:prSet/>
      <dgm:spPr/>
      <dgm:t>
        <a:bodyPr/>
        <a:lstStyle/>
        <a:p>
          <a:endParaRPr lang="en-US"/>
        </a:p>
      </dgm:t>
    </dgm:pt>
    <dgm:pt modelId="{38DAA771-3304-44D0-A63E-15F219360A4B}" type="pres">
      <dgm:prSet presAssocID="{49D5BE36-EB92-4D61-978A-AAD9AA71B51D}" presName="Name0" presStyleCnt="0">
        <dgm:presLayoutVars>
          <dgm:chMax/>
          <dgm:chPref/>
          <dgm:dir/>
        </dgm:presLayoutVars>
      </dgm:prSet>
      <dgm:spPr/>
    </dgm:pt>
    <dgm:pt modelId="{71A84E96-1E41-4945-8EC0-8A7BEAB741D4}" type="pres">
      <dgm:prSet presAssocID="{FE0ADD87-6E12-4BBE-89EA-1580D4CC66D6}" presName="composite" presStyleCnt="0">
        <dgm:presLayoutVars>
          <dgm:chMax val="1"/>
          <dgm:chPref val="1"/>
        </dgm:presLayoutVars>
      </dgm:prSet>
      <dgm:spPr/>
    </dgm:pt>
    <dgm:pt modelId="{6A84FFE6-B881-4DD2-AE1E-C0099D7E0ED5}" type="pres">
      <dgm:prSet presAssocID="{FE0ADD87-6E12-4BBE-89EA-1580D4CC66D6}" presName="Accent" presStyleLbl="trAlignAcc1" presStyleIdx="0" presStyleCnt="5">
        <dgm:presLayoutVars>
          <dgm:chMax val="0"/>
          <dgm:chPref val="0"/>
        </dgm:presLayoutVars>
      </dgm:prSet>
      <dgm:spPr/>
    </dgm:pt>
    <dgm:pt modelId="{B1F39A34-1335-4507-8807-0E9F5FE085BB}" type="pres">
      <dgm:prSet presAssocID="{FE0ADD87-6E12-4BBE-89EA-1580D4CC66D6}" presName="Image" presStyleLbl="alignImgPlace1" presStyleIdx="0" presStyleCnt="5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731C3CD0-7021-4CAB-B3F1-014520B0A70D}" type="pres">
      <dgm:prSet presAssocID="{FE0ADD87-6E12-4BBE-89EA-1580D4CC66D6}" presName="ChildComposite" presStyleCnt="0"/>
      <dgm:spPr/>
    </dgm:pt>
    <dgm:pt modelId="{08B7DD9B-69FE-467F-BA5E-EDCA68DB7DA6}" type="pres">
      <dgm:prSet presAssocID="{FE0ADD87-6E12-4BBE-89EA-1580D4CC66D6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FD87D5D-BFAA-4B6F-9B02-78F20609D231}" type="pres">
      <dgm:prSet presAssocID="{FE0ADD87-6E12-4BBE-89EA-1580D4CC66D6}" presName="Parent" presStyleLbl="revTx" presStyleIdx="0" presStyleCnt="5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72AD8-EDAE-490B-B9B5-14BBA6727F7C}" type="pres">
      <dgm:prSet presAssocID="{011EE34E-A0A2-4C92-9170-210D2E8EDA85}" presName="sibTrans" presStyleCnt="0"/>
      <dgm:spPr/>
    </dgm:pt>
    <dgm:pt modelId="{E9DD4C34-9FA3-4321-9FAB-CD34A15154AA}" type="pres">
      <dgm:prSet presAssocID="{6E146551-9E4B-4FBC-8D5C-EDBF9B0B6257}" presName="composite" presStyleCnt="0">
        <dgm:presLayoutVars>
          <dgm:chMax val="1"/>
          <dgm:chPref val="1"/>
        </dgm:presLayoutVars>
      </dgm:prSet>
      <dgm:spPr/>
    </dgm:pt>
    <dgm:pt modelId="{705FE89B-6E98-4D09-BAF0-CF0495969D43}" type="pres">
      <dgm:prSet presAssocID="{6E146551-9E4B-4FBC-8D5C-EDBF9B0B6257}" presName="Accent" presStyleLbl="trAlignAcc1" presStyleIdx="1" presStyleCnt="5">
        <dgm:presLayoutVars>
          <dgm:chMax val="0"/>
          <dgm:chPref val="0"/>
        </dgm:presLayoutVars>
      </dgm:prSet>
      <dgm:spPr/>
    </dgm:pt>
    <dgm:pt modelId="{18FB3617-9872-468B-BFFD-B8048A7ADFE3}" type="pres">
      <dgm:prSet presAssocID="{6E146551-9E4B-4FBC-8D5C-EDBF9B0B6257}" presName="Image" presStyleLbl="alignImgPlace1" presStyleIdx="1" presStyleCnt="5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607F76E4-8574-44BC-A283-D8A9EC3BD857}" type="pres">
      <dgm:prSet presAssocID="{6E146551-9E4B-4FBC-8D5C-EDBF9B0B6257}" presName="ChildComposite" presStyleCnt="0"/>
      <dgm:spPr/>
    </dgm:pt>
    <dgm:pt modelId="{FA199716-A7E3-4882-9E5D-DBD0F08B1B96}" type="pres">
      <dgm:prSet presAssocID="{6E146551-9E4B-4FBC-8D5C-EDBF9B0B625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DCC61CD-38D3-44C5-8D81-95C757B7C469}" type="pres">
      <dgm:prSet presAssocID="{6E146551-9E4B-4FBC-8D5C-EDBF9B0B6257}" presName="Parent" presStyleLbl="revTx" presStyleIdx="1" presStyleCnt="5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5AAE4-3709-44E2-8AFC-B60C06E2EDA3}" type="pres">
      <dgm:prSet presAssocID="{A4784986-5896-42B6-B32C-096137FBDA6E}" presName="sibTrans" presStyleCnt="0"/>
      <dgm:spPr/>
    </dgm:pt>
    <dgm:pt modelId="{C99B4956-178A-47A1-94A5-1509D87DAA17}" type="pres">
      <dgm:prSet presAssocID="{FD13358C-B65E-4AC3-A583-30F96A0DC173}" presName="composite" presStyleCnt="0">
        <dgm:presLayoutVars>
          <dgm:chMax val="1"/>
          <dgm:chPref val="1"/>
        </dgm:presLayoutVars>
      </dgm:prSet>
      <dgm:spPr/>
    </dgm:pt>
    <dgm:pt modelId="{34FEE44F-B45E-42BE-B53A-1EA087D26E56}" type="pres">
      <dgm:prSet presAssocID="{FD13358C-B65E-4AC3-A583-30F96A0DC173}" presName="Accent" presStyleLbl="trAlignAcc1" presStyleIdx="2" presStyleCnt="5">
        <dgm:presLayoutVars>
          <dgm:chMax val="0"/>
          <dgm:chPref val="0"/>
        </dgm:presLayoutVars>
      </dgm:prSet>
      <dgm:spPr/>
    </dgm:pt>
    <dgm:pt modelId="{4704977C-89D0-40DA-83D5-2F43990C6E03}" type="pres">
      <dgm:prSet presAssocID="{FD13358C-B65E-4AC3-A583-30F96A0DC173}" presName="Image" presStyleLbl="alignImgPlace1" presStyleIdx="2" presStyleCnt="5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C553D99-20EA-4132-8290-5A71E0E1CC3A}" type="pres">
      <dgm:prSet presAssocID="{FD13358C-B65E-4AC3-A583-30F96A0DC173}" presName="ChildComposite" presStyleCnt="0"/>
      <dgm:spPr/>
    </dgm:pt>
    <dgm:pt modelId="{18FCC3C8-45EC-4683-8202-39A53FF9758C}" type="pres">
      <dgm:prSet presAssocID="{FD13358C-B65E-4AC3-A583-30F96A0DC17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50D15F1-2678-4B90-984C-84BF67CB9B64}" type="pres">
      <dgm:prSet presAssocID="{FD13358C-B65E-4AC3-A583-30F96A0DC173}" presName="Parent" presStyleLbl="revTx" presStyleIdx="2" presStyleCnt="5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E0E39-0791-498C-81AE-48B27466FC39}" type="pres">
      <dgm:prSet presAssocID="{8AF1F2FC-C098-4FF6-85B1-F2D6B0BCA05F}" presName="sibTrans" presStyleCnt="0"/>
      <dgm:spPr/>
    </dgm:pt>
    <dgm:pt modelId="{E318DBB2-BF8D-4924-B263-ACF37473A97B}" type="pres">
      <dgm:prSet presAssocID="{6169F7E0-1668-4D1F-A099-F5C95619894B}" presName="composite" presStyleCnt="0">
        <dgm:presLayoutVars>
          <dgm:chMax val="1"/>
          <dgm:chPref val="1"/>
        </dgm:presLayoutVars>
      </dgm:prSet>
      <dgm:spPr/>
    </dgm:pt>
    <dgm:pt modelId="{AAE58D09-F305-4168-A424-F274902D415A}" type="pres">
      <dgm:prSet presAssocID="{6169F7E0-1668-4D1F-A099-F5C95619894B}" presName="Accent" presStyleLbl="trAlignAcc1" presStyleIdx="3" presStyleCnt="5">
        <dgm:presLayoutVars>
          <dgm:chMax val="0"/>
          <dgm:chPref val="0"/>
        </dgm:presLayoutVars>
      </dgm:prSet>
      <dgm:spPr/>
    </dgm:pt>
    <dgm:pt modelId="{B7CCD617-7FDB-46F9-995D-87440EED1B46}" type="pres">
      <dgm:prSet presAssocID="{6169F7E0-1668-4D1F-A099-F5C95619894B}" presName="Image" presStyleLbl="alignImgPlace1" presStyleIdx="3" presStyleCnt="5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07DC34B5-951F-41D6-8A98-EA138465A912}" type="pres">
      <dgm:prSet presAssocID="{6169F7E0-1668-4D1F-A099-F5C95619894B}" presName="ChildComposite" presStyleCnt="0"/>
      <dgm:spPr/>
    </dgm:pt>
    <dgm:pt modelId="{5B49AA3B-9BE4-48A0-88D0-108C630FC1E0}" type="pres">
      <dgm:prSet presAssocID="{6169F7E0-1668-4D1F-A099-F5C95619894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93B2A8A-B60A-4813-AEF0-CD818769D0D6}" type="pres">
      <dgm:prSet presAssocID="{6169F7E0-1668-4D1F-A099-F5C95619894B}" presName="Parent" presStyleLbl="revTx" presStyleIdx="3" presStyleCnt="5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AFFF6-F4C5-40F0-BF70-EC810022A536}" type="pres">
      <dgm:prSet presAssocID="{B556D8CC-FB1B-475F-BBF3-5716B4AB03C9}" presName="sibTrans" presStyleCnt="0"/>
      <dgm:spPr/>
    </dgm:pt>
    <dgm:pt modelId="{A53587AD-585E-467D-8484-50A3DC69D864}" type="pres">
      <dgm:prSet presAssocID="{E495ABA4-90D4-4E0E-8884-ED7228CEBBFD}" presName="composite" presStyleCnt="0">
        <dgm:presLayoutVars>
          <dgm:chMax val="1"/>
          <dgm:chPref val="1"/>
        </dgm:presLayoutVars>
      </dgm:prSet>
      <dgm:spPr/>
    </dgm:pt>
    <dgm:pt modelId="{1CE82173-17A5-475B-8CEB-AE9A18D5D5DA}" type="pres">
      <dgm:prSet presAssocID="{E495ABA4-90D4-4E0E-8884-ED7228CEBBFD}" presName="Accent" presStyleLbl="trAlignAcc1" presStyleIdx="4" presStyleCnt="5">
        <dgm:presLayoutVars>
          <dgm:chMax val="0"/>
          <dgm:chPref val="0"/>
        </dgm:presLayoutVars>
      </dgm:prSet>
      <dgm:spPr/>
    </dgm:pt>
    <dgm:pt modelId="{360F29FC-4A72-46D7-BEB7-261390996644}" type="pres">
      <dgm:prSet presAssocID="{E495ABA4-90D4-4E0E-8884-ED7228CEBBFD}" presName="Image" presStyleLbl="alignImgPlace1" presStyleIdx="4" presStyleCnt="5" custAng="5400000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59463E27-9EDA-4A1C-8155-7EA0D08D6A6D}" type="pres">
      <dgm:prSet presAssocID="{E495ABA4-90D4-4E0E-8884-ED7228CEBBFD}" presName="ChildComposite" presStyleCnt="0"/>
      <dgm:spPr/>
    </dgm:pt>
    <dgm:pt modelId="{E9D41A44-38DB-46B2-ABCA-D61AA3201266}" type="pres">
      <dgm:prSet presAssocID="{E495ABA4-90D4-4E0E-8884-ED7228CEBBF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122945B-F57F-458B-8A07-A81362624DB6}" type="pres">
      <dgm:prSet presAssocID="{E495ABA4-90D4-4E0E-8884-ED7228CEBBFD}" presName="Parent" presStyleLbl="revTx" presStyleIdx="4" presStyleCnt="5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2EDEFC-F1AC-415B-AE46-FB8EED9444E1}" srcId="{49D5BE36-EB92-4D61-978A-AAD9AA71B51D}" destId="{FE0ADD87-6E12-4BBE-89EA-1580D4CC66D6}" srcOrd="0" destOrd="0" parTransId="{860F90C8-BDBC-4FFF-93BE-CD1EA39FCE62}" sibTransId="{011EE34E-A0A2-4C92-9170-210D2E8EDA85}"/>
    <dgm:cxn modelId="{5D294884-82FB-40CE-83CF-A30E902937E2}" srcId="{49D5BE36-EB92-4D61-978A-AAD9AA71B51D}" destId="{6E146551-9E4B-4FBC-8D5C-EDBF9B0B6257}" srcOrd="1" destOrd="0" parTransId="{FF71FD9F-3FFD-4CE6-98C5-F5CCD58DE722}" sibTransId="{A4784986-5896-42B6-B32C-096137FBDA6E}"/>
    <dgm:cxn modelId="{74DAE437-0853-4488-9E0D-65454BF94066}" type="presOf" srcId="{6169F7E0-1668-4D1F-A099-F5C95619894B}" destId="{793B2A8A-B60A-4813-AEF0-CD818769D0D6}" srcOrd="0" destOrd="0" presId="urn:microsoft.com/office/officeart/2008/layout/CaptionedPictures"/>
    <dgm:cxn modelId="{6ED6CB10-2B73-45EC-B070-DF5E8E15140C}" type="presOf" srcId="{E495ABA4-90D4-4E0E-8884-ED7228CEBBFD}" destId="{7122945B-F57F-458B-8A07-A81362624DB6}" srcOrd="0" destOrd="0" presId="urn:microsoft.com/office/officeart/2008/layout/CaptionedPictures"/>
    <dgm:cxn modelId="{7632FCC9-6534-4DA9-8E9B-D61B44DDB7C0}" srcId="{49D5BE36-EB92-4D61-978A-AAD9AA71B51D}" destId="{E495ABA4-90D4-4E0E-8884-ED7228CEBBFD}" srcOrd="4" destOrd="0" parTransId="{716D8AC6-5BE6-43AD-94E8-9AAD2933C422}" sibTransId="{77FF412D-31E6-46C4-AF0C-BE5C720B273B}"/>
    <dgm:cxn modelId="{45620676-9777-4183-B20F-95B158E4F5CD}" type="presOf" srcId="{49D5BE36-EB92-4D61-978A-AAD9AA71B51D}" destId="{38DAA771-3304-44D0-A63E-15F219360A4B}" srcOrd="0" destOrd="0" presId="urn:microsoft.com/office/officeart/2008/layout/CaptionedPictures"/>
    <dgm:cxn modelId="{D5217FBA-751E-4D13-8E14-241C26D0448A}" type="presOf" srcId="{FD13358C-B65E-4AC3-A583-30F96A0DC173}" destId="{C50D15F1-2678-4B90-984C-84BF67CB9B64}" srcOrd="0" destOrd="0" presId="urn:microsoft.com/office/officeart/2008/layout/CaptionedPictures"/>
    <dgm:cxn modelId="{35F1833D-A134-49DA-BACB-F103C22BF042}" srcId="{49D5BE36-EB92-4D61-978A-AAD9AA71B51D}" destId="{6169F7E0-1668-4D1F-A099-F5C95619894B}" srcOrd="3" destOrd="0" parTransId="{6F9DA7AE-827D-44BB-A97B-1E66E1526AEE}" sibTransId="{B556D8CC-FB1B-475F-BBF3-5716B4AB03C9}"/>
    <dgm:cxn modelId="{0D93F6DB-BC2E-4EA0-9948-DFA1C188D07C}" srcId="{49D5BE36-EB92-4D61-978A-AAD9AA71B51D}" destId="{FD13358C-B65E-4AC3-A583-30F96A0DC173}" srcOrd="2" destOrd="0" parTransId="{7C646F0A-237A-43A5-8F14-29A1AC727FD1}" sibTransId="{8AF1F2FC-C098-4FF6-85B1-F2D6B0BCA05F}"/>
    <dgm:cxn modelId="{5D7D892A-48A3-427D-BC64-5B7E74B4FD99}" type="presOf" srcId="{FE0ADD87-6E12-4BBE-89EA-1580D4CC66D6}" destId="{9FD87D5D-BFAA-4B6F-9B02-78F20609D231}" srcOrd="0" destOrd="0" presId="urn:microsoft.com/office/officeart/2008/layout/CaptionedPictures"/>
    <dgm:cxn modelId="{7EFAC233-54EF-4B88-9DC8-871081969B32}" type="presOf" srcId="{6E146551-9E4B-4FBC-8D5C-EDBF9B0B6257}" destId="{2DCC61CD-38D3-44C5-8D81-95C757B7C469}" srcOrd="0" destOrd="0" presId="urn:microsoft.com/office/officeart/2008/layout/CaptionedPictures"/>
    <dgm:cxn modelId="{811C5466-428A-4330-BD93-A5EBDF30B5ED}" type="presParOf" srcId="{38DAA771-3304-44D0-A63E-15F219360A4B}" destId="{71A84E96-1E41-4945-8EC0-8A7BEAB741D4}" srcOrd="0" destOrd="0" presId="urn:microsoft.com/office/officeart/2008/layout/CaptionedPictures"/>
    <dgm:cxn modelId="{EC41DE61-648E-45B7-9A18-C4842AA03101}" type="presParOf" srcId="{71A84E96-1E41-4945-8EC0-8A7BEAB741D4}" destId="{6A84FFE6-B881-4DD2-AE1E-C0099D7E0ED5}" srcOrd="0" destOrd="0" presId="urn:microsoft.com/office/officeart/2008/layout/CaptionedPictures"/>
    <dgm:cxn modelId="{4DB847D5-E33B-41D6-A4D4-BBEE67F7FB86}" type="presParOf" srcId="{71A84E96-1E41-4945-8EC0-8A7BEAB741D4}" destId="{B1F39A34-1335-4507-8807-0E9F5FE085BB}" srcOrd="1" destOrd="0" presId="urn:microsoft.com/office/officeart/2008/layout/CaptionedPictures"/>
    <dgm:cxn modelId="{2F760B8C-1541-4925-8D94-7057979979B9}" type="presParOf" srcId="{71A84E96-1E41-4945-8EC0-8A7BEAB741D4}" destId="{731C3CD0-7021-4CAB-B3F1-014520B0A70D}" srcOrd="2" destOrd="0" presId="urn:microsoft.com/office/officeart/2008/layout/CaptionedPictures"/>
    <dgm:cxn modelId="{9B5F116C-E65E-4A00-8236-B316364DDD49}" type="presParOf" srcId="{731C3CD0-7021-4CAB-B3F1-014520B0A70D}" destId="{08B7DD9B-69FE-467F-BA5E-EDCA68DB7DA6}" srcOrd="0" destOrd="0" presId="urn:microsoft.com/office/officeart/2008/layout/CaptionedPictures"/>
    <dgm:cxn modelId="{0E3D46E1-E9DB-47F2-B858-B19466AA47A7}" type="presParOf" srcId="{731C3CD0-7021-4CAB-B3F1-014520B0A70D}" destId="{9FD87D5D-BFAA-4B6F-9B02-78F20609D231}" srcOrd="1" destOrd="0" presId="urn:microsoft.com/office/officeart/2008/layout/CaptionedPictures"/>
    <dgm:cxn modelId="{27A3C1CA-8E7F-4CDC-A955-7518203D8575}" type="presParOf" srcId="{38DAA771-3304-44D0-A63E-15F219360A4B}" destId="{68A72AD8-EDAE-490B-B9B5-14BBA6727F7C}" srcOrd="1" destOrd="0" presId="urn:microsoft.com/office/officeart/2008/layout/CaptionedPictures"/>
    <dgm:cxn modelId="{E223FFF3-8E86-40C6-9AEA-3B28555669CF}" type="presParOf" srcId="{38DAA771-3304-44D0-A63E-15F219360A4B}" destId="{E9DD4C34-9FA3-4321-9FAB-CD34A15154AA}" srcOrd="2" destOrd="0" presId="urn:microsoft.com/office/officeart/2008/layout/CaptionedPictures"/>
    <dgm:cxn modelId="{298E59EE-53C6-4788-88F4-3E2E65C21626}" type="presParOf" srcId="{E9DD4C34-9FA3-4321-9FAB-CD34A15154AA}" destId="{705FE89B-6E98-4D09-BAF0-CF0495969D43}" srcOrd="0" destOrd="0" presId="urn:microsoft.com/office/officeart/2008/layout/CaptionedPictures"/>
    <dgm:cxn modelId="{1A4A84C0-E439-454B-88C2-5C1317520427}" type="presParOf" srcId="{E9DD4C34-9FA3-4321-9FAB-CD34A15154AA}" destId="{18FB3617-9872-468B-BFFD-B8048A7ADFE3}" srcOrd="1" destOrd="0" presId="urn:microsoft.com/office/officeart/2008/layout/CaptionedPictures"/>
    <dgm:cxn modelId="{B16007B5-2B84-4E1C-9C6D-6C1C3EA26E42}" type="presParOf" srcId="{E9DD4C34-9FA3-4321-9FAB-CD34A15154AA}" destId="{607F76E4-8574-44BC-A283-D8A9EC3BD857}" srcOrd="2" destOrd="0" presId="urn:microsoft.com/office/officeart/2008/layout/CaptionedPictures"/>
    <dgm:cxn modelId="{F5797902-9433-4A52-9DA7-5198F5CFF303}" type="presParOf" srcId="{607F76E4-8574-44BC-A283-D8A9EC3BD857}" destId="{FA199716-A7E3-4882-9E5D-DBD0F08B1B96}" srcOrd="0" destOrd="0" presId="urn:microsoft.com/office/officeart/2008/layout/CaptionedPictures"/>
    <dgm:cxn modelId="{82BA1497-E098-41D0-AF91-5E07B99DB4CF}" type="presParOf" srcId="{607F76E4-8574-44BC-A283-D8A9EC3BD857}" destId="{2DCC61CD-38D3-44C5-8D81-95C757B7C469}" srcOrd="1" destOrd="0" presId="urn:microsoft.com/office/officeart/2008/layout/CaptionedPictures"/>
    <dgm:cxn modelId="{0A745A0C-9C34-45DA-8943-824381F60407}" type="presParOf" srcId="{38DAA771-3304-44D0-A63E-15F219360A4B}" destId="{7A45AAE4-3709-44E2-8AFC-B60C06E2EDA3}" srcOrd="3" destOrd="0" presId="urn:microsoft.com/office/officeart/2008/layout/CaptionedPictures"/>
    <dgm:cxn modelId="{4A4D904A-F5AF-4BA4-87CF-3D9AFA3C0637}" type="presParOf" srcId="{38DAA771-3304-44D0-A63E-15F219360A4B}" destId="{C99B4956-178A-47A1-94A5-1509D87DAA17}" srcOrd="4" destOrd="0" presId="urn:microsoft.com/office/officeart/2008/layout/CaptionedPictures"/>
    <dgm:cxn modelId="{741468A4-6F16-4A2A-B269-261287E21958}" type="presParOf" srcId="{C99B4956-178A-47A1-94A5-1509D87DAA17}" destId="{34FEE44F-B45E-42BE-B53A-1EA087D26E56}" srcOrd="0" destOrd="0" presId="urn:microsoft.com/office/officeart/2008/layout/CaptionedPictures"/>
    <dgm:cxn modelId="{7D32A8CE-C675-4CC4-923B-881158CF2236}" type="presParOf" srcId="{C99B4956-178A-47A1-94A5-1509D87DAA17}" destId="{4704977C-89D0-40DA-83D5-2F43990C6E03}" srcOrd="1" destOrd="0" presId="urn:microsoft.com/office/officeart/2008/layout/CaptionedPictures"/>
    <dgm:cxn modelId="{12DAF885-56E4-4B3D-A3EB-A4E00B5AB2C5}" type="presParOf" srcId="{C99B4956-178A-47A1-94A5-1509D87DAA17}" destId="{DC553D99-20EA-4132-8290-5A71E0E1CC3A}" srcOrd="2" destOrd="0" presId="urn:microsoft.com/office/officeart/2008/layout/CaptionedPictures"/>
    <dgm:cxn modelId="{CB3E1445-0930-469F-85A8-F4ED35CE403C}" type="presParOf" srcId="{DC553D99-20EA-4132-8290-5A71E0E1CC3A}" destId="{18FCC3C8-45EC-4683-8202-39A53FF9758C}" srcOrd="0" destOrd="0" presId="urn:microsoft.com/office/officeart/2008/layout/CaptionedPictures"/>
    <dgm:cxn modelId="{BB19E56C-0AAF-45A1-AA50-AD4DB7CD458E}" type="presParOf" srcId="{DC553D99-20EA-4132-8290-5A71E0E1CC3A}" destId="{C50D15F1-2678-4B90-984C-84BF67CB9B64}" srcOrd="1" destOrd="0" presId="urn:microsoft.com/office/officeart/2008/layout/CaptionedPictures"/>
    <dgm:cxn modelId="{38E13630-D015-4B95-984E-1CB7D8FD2666}" type="presParOf" srcId="{38DAA771-3304-44D0-A63E-15F219360A4B}" destId="{1F6E0E39-0791-498C-81AE-48B27466FC39}" srcOrd="5" destOrd="0" presId="urn:microsoft.com/office/officeart/2008/layout/CaptionedPictures"/>
    <dgm:cxn modelId="{F65F43EF-3583-4C89-8221-359D57531C73}" type="presParOf" srcId="{38DAA771-3304-44D0-A63E-15F219360A4B}" destId="{E318DBB2-BF8D-4924-B263-ACF37473A97B}" srcOrd="6" destOrd="0" presId="urn:microsoft.com/office/officeart/2008/layout/CaptionedPictures"/>
    <dgm:cxn modelId="{1CA2655A-D001-4EA6-A750-67E635F40C90}" type="presParOf" srcId="{E318DBB2-BF8D-4924-B263-ACF37473A97B}" destId="{AAE58D09-F305-4168-A424-F274902D415A}" srcOrd="0" destOrd="0" presId="urn:microsoft.com/office/officeart/2008/layout/CaptionedPictures"/>
    <dgm:cxn modelId="{911FB7DD-5C5E-448C-97CC-6534A13DDC5D}" type="presParOf" srcId="{E318DBB2-BF8D-4924-B263-ACF37473A97B}" destId="{B7CCD617-7FDB-46F9-995D-87440EED1B46}" srcOrd="1" destOrd="0" presId="urn:microsoft.com/office/officeart/2008/layout/CaptionedPictures"/>
    <dgm:cxn modelId="{CF538143-D800-4373-81DB-C77A5D29AF3A}" type="presParOf" srcId="{E318DBB2-BF8D-4924-B263-ACF37473A97B}" destId="{07DC34B5-951F-41D6-8A98-EA138465A912}" srcOrd="2" destOrd="0" presId="urn:microsoft.com/office/officeart/2008/layout/CaptionedPictures"/>
    <dgm:cxn modelId="{81F1BF95-A712-4B5C-9E35-C9CCCEAA3BCE}" type="presParOf" srcId="{07DC34B5-951F-41D6-8A98-EA138465A912}" destId="{5B49AA3B-9BE4-48A0-88D0-108C630FC1E0}" srcOrd="0" destOrd="0" presId="urn:microsoft.com/office/officeart/2008/layout/CaptionedPictures"/>
    <dgm:cxn modelId="{2D455910-5BB3-4BED-A0E5-58E0AE2E1292}" type="presParOf" srcId="{07DC34B5-951F-41D6-8A98-EA138465A912}" destId="{793B2A8A-B60A-4813-AEF0-CD818769D0D6}" srcOrd="1" destOrd="0" presId="urn:microsoft.com/office/officeart/2008/layout/CaptionedPictures"/>
    <dgm:cxn modelId="{2637968C-2FD9-449F-8852-4253A719F2F9}" type="presParOf" srcId="{38DAA771-3304-44D0-A63E-15F219360A4B}" destId="{4BEAFFF6-F4C5-40F0-BF70-EC810022A536}" srcOrd="7" destOrd="0" presId="urn:microsoft.com/office/officeart/2008/layout/CaptionedPictures"/>
    <dgm:cxn modelId="{0046F05F-0AC7-4A88-8118-2E94B85131EC}" type="presParOf" srcId="{38DAA771-3304-44D0-A63E-15F219360A4B}" destId="{A53587AD-585E-467D-8484-50A3DC69D864}" srcOrd="8" destOrd="0" presId="urn:microsoft.com/office/officeart/2008/layout/CaptionedPictures"/>
    <dgm:cxn modelId="{9AD486C3-A44D-408A-AE4A-BEDC52B468DF}" type="presParOf" srcId="{A53587AD-585E-467D-8484-50A3DC69D864}" destId="{1CE82173-17A5-475B-8CEB-AE9A18D5D5DA}" srcOrd="0" destOrd="0" presId="urn:microsoft.com/office/officeart/2008/layout/CaptionedPictures"/>
    <dgm:cxn modelId="{441E9FEF-0ADE-426C-8895-10CE68AD395D}" type="presParOf" srcId="{A53587AD-585E-467D-8484-50A3DC69D864}" destId="{360F29FC-4A72-46D7-BEB7-261390996644}" srcOrd="1" destOrd="0" presId="urn:microsoft.com/office/officeart/2008/layout/CaptionedPictures"/>
    <dgm:cxn modelId="{81EA9FE2-733D-4A68-BD7C-E42ED3958CFA}" type="presParOf" srcId="{A53587AD-585E-467D-8484-50A3DC69D864}" destId="{59463E27-9EDA-4A1C-8155-7EA0D08D6A6D}" srcOrd="2" destOrd="0" presId="urn:microsoft.com/office/officeart/2008/layout/CaptionedPictures"/>
    <dgm:cxn modelId="{C1E45B34-C1D9-4249-B87F-D1298079BDF2}" type="presParOf" srcId="{59463E27-9EDA-4A1C-8155-7EA0D08D6A6D}" destId="{E9D41A44-38DB-46B2-ABCA-D61AA3201266}" srcOrd="0" destOrd="0" presId="urn:microsoft.com/office/officeart/2008/layout/CaptionedPictures"/>
    <dgm:cxn modelId="{A1592AA0-AA95-4224-BE6C-55ECC7C41B8F}" type="presParOf" srcId="{59463E27-9EDA-4A1C-8155-7EA0D08D6A6D}" destId="{7122945B-F57F-458B-8A07-A81362624DB6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03A6BE-7005-4F55-8671-64F4DEE6556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2F32727E-F11B-4757-804D-BF54B40E72EC}">
      <dgm:prSet phldrT="[Text]"/>
      <dgm:spPr/>
      <dgm:t>
        <a:bodyPr/>
        <a:lstStyle/>
        <a:p>
          <a:r>
            <a:rPr lang="en-US" dirty="0" smtClean="0"/>
            <a:t>River left benchmark</a:t>
          </a:r>
          <a:endParaRPr lang="en-US" dirty="0"/>
        </a:p>
      </dgm:t>
    </dgm:pt>
    <dgm:pt modelId="{28C3496C-CFC1-44C6-B6C1-B9B29C41C7ED}" type="parTrans" cxnId="{A9F10CD2-564B-414A-8540-3B1815B2C940}">
      <dgm:prSet/>
      <dgm:spPr/>
      <dgm:t>
        <a:bodyPr/>
        <a:lstStyle/>
        <a:p>
          <a:endParaRPr lang="en-US"/>
        </a:p>
      </dgm:t>
    </dgm:pt>
    <dgm:pt modelId="{225A820A-AE77-46E7-BE59-BE7F59E8DBEE}" type="sibTrans" cxnId="{A9F10CD2-564B-414A-8540-3B1815B2C940}">
      <dgm:prSet/>
      <dgm:spPr/>
      <dgm:t>
        <a:bodyPr/>
        <a:lstStyle/>
        <a:p>
          <a:endParaRPr lang="en-US"/>
        </a:p>
      </dgm:t>
    </dgm:pt>
    <dgm:pt modelId="{4E567505-F18C-4593-B5E8-3EE3656FC82A}">
      <dgm:prSet phldrT="[Text]"/>
      <dgm:spPr/>
      <dgm:t>
        <a:bodyPr/>
        <a:lstStyle/>
        <a:p>
          <a:r>
            <a:rPr lang="en-US" dirty="0" smtClean="0"/>
            <a:t>Midwater </a:t>
          </a:r>
          <a:r>
            <a:rPr lang="en-US" dirty="0" err="1" smtClean="0"/>
            <a:t>tapedown</a:t>
          </a:r>
          <a:endParaRPr lang="en-US" dirty="0"/>
        </a:p>
      </dgm:t>
    </dgm:pt>
    <dgm:pt modelId="{DD6830C3-2E1E-4268-B754-E9549AD84DC8}" type="parTrans" cxnId="{C34176A4-968D-4AE6-BD77-694C4458615C}">
      <dgm:prSet/>
      <dgm:spPr/>
      <dgm:t>
        <a:bodyPr/>
        <a:lstStyle/>
        <a:p>
          <a:endParaRPr lang="en-US"/>
        </a:p>
      </dgm:t>
    </dgm:pt>
    <dgm:pt modelId="{888AACD9-6E15-45A1-B922-A2220B6C44BC}" type="sibTrans" cxnId="{C34176A4-968D-4AE6-BD77-694C4458615C}">
      <dgm:prSet/>
      <dgm:spPr/>
      <dgm:t>
        <a:bodyPr/>
        <a:lstStyle/>
        <a:p>
          <a:endParaRPr lang="en-US"/>
        </a:p>
      </dgm:t>
    </dgm:pt>
    <dgm:pt modelId="{025F0689-3F7E-4C75-A060-0D7AB8C2AD22}">
      <dgm:prSet phldrT="[Text]"/>
      <dgm:spPr/>
      <dgm:t>
        <a:bodyPr/>
        <a:lstStyle/>
        <a:p>
          <a:r>
            <a:rPr lang="en-US" dirty="0" err="1" smtClean="0"/>
            <a:t>Highwater</a:t>
          </a:r>
          <a:r>
            <a:rPr lang="en-US" dirty="0" smtClean="0"/>
            <a:t> </a:t>
          </a:r>
          <a:r>
            <a:rPr lang="en-US" dirty="0" err="1" smtClean="0"/>
            <a:t>tapedown</a:t>
          </a:r>
          <a:endParaRPr lang="en-US" dirty="0"/>
        </a:p>
      </dgm:t>
    </dgm:pt>
    <dgm:pt modelId="{0831D966-4895-4149-8FDE-48A56269F352}" type="parTrans" cxnId="{3FCAF957-0A06-4417-8848-4E8123D2DC0A}">
      <dgm:prSet/>
      <dgm:spPr/>
      <dgm:t>
        <a:bodyPr/>
        <a:lstStyle/>
        <a:p>
          <a:endParaRPr lang="en-US"/>
        </a:p>
      </dgm:t>
    </dgm:pt>
    <dgm:pt modelId="{BCBCC3B3-763C-4986-9CA5-6DE2C27E2566}" type="sibTrans" cxnId="{3FCAF957-0A06-4417-8848-4E8123D2DC0A}">
      <dgm:prSet/>
      <dgm:spPr/>
      <dgm:t>
        <a:bodyPr/>
        <a:lstStyle/>
        <a:p>
          <a:endParaRPr lang="en-US"/>
        </a:p>
      </dgm:t>
    </dgm:pt>
    <dgm:pt modelId="{F0998C76-0E95-43D1-BC52-9D54E521E2A0}">
      <dgm:prSet phldrT="[Text]"/>
      <dgm:spPr/>
      <dgm:t>
        <a:bodyPr/>
        <a:lstStyle/>
        <a:p>
          <a:r>
            <a:rPr lang="en-US" dirty="0" err="1" smtClean="0"/>
            <a:t>Highwater</a:t>
          </a:r>
          <a:r>
            <a:rPr lang="en-US" dirty="0" smtClean="0"/>
            <a:t> </a:t>
          </a:r>
          <a:r>
            <a:rPr lang="en-US" dirty="0" err="1" smtClean="0"/>
            <a:t>tapedown</a:t>
          </a:r>
          <a:endParaRPr lang="en-US" dirty="0"/>
        </a:p>
      </dgm:t>
    </dgm:pt>
    <dgm:pt modelId="{E8008F98-A215-4F25-B36F-F800B0C6A646}" type="parTrans" cxnId="{3B7A5EB3-99B5-4570-BE6C-D3797056E75D}">
      <dgm:prSet/>
      <dgm:spPr/>
      <dgm:t>
        <a:bodyPr/>
        <a:lstStyle/>
        <a:p>
          <a:endParaRPr lang="en-US"/>
        </a:p>
      </dgm:t>
    </dgm:pt>
    <dgm:pt modelId="{69093124-2868-4B4E-B896-6E309F99AE33}" type="sibTrans" cxnId="{3B7A5EB3-99B5-4570-BE6C-D3797056E75D}">
      <dgm:prSet/>
      <dgm:spPr/>
      <dgm:t>
        <a:bodyPr/>
        <a:lstStyle/>
        <a:p>
          <a:endParaRPr lang="en-US"/>
        </a:p>
      </dgm:t>
    </dgm:pt>
    <dgm:pt modelId="{827550E2-8AE8-4CB6-98B2-77A3938BB450}">
      <dgm:prSet phldrT="[Text]"/>
      <dgm:spPr/>
      <dgm:t>
        <a:bodyPr/>
        <a:lstStyle/>
        <a:p>
          <a:r>
            <a:rPr lang="en-US" dirty="0" smtClean="0"/>
            <a:t>River right benchmark</a:t>
          </a:r>
          <a:endParaRPr lang="en-US" dirty="0"/>
        </a:p>
      </dgm:t>
    </dgm:pt>
    <dgm:pt modelId="{7BD7BF52-EF24-4231-8F1A-3A1A11BDB626}" type="parTrans" cxnId="{E65030FF-8BD4-4D7E-89B5-65B22407FFEC}">
      <dgm:prSet/>
      <dgm:spPr/>
      <dgm:t>
        <a:bodyPr/>
        <a:lstStyle/>
        <a:p>
          <a:endParaRPr lang="en-US"/>
        </a:p>
      </dgm:t>
    </dgm:pt>
    <dgm:pt modelId="{D97FD632-8159-422F-9196-EDDA3466A65B}" type="sibTrans" cxnId="{E65030FF-8BD4-4D7E-89B5-65B22407FFEC}">
      <dgm:prSet/>
      <dgm:spPr/>
      <dgm:t>
        <a:bodyPr/>
        <a:lstStyle/>
        <a:p>
          <a:endParaRPr lang="en-US"/>
        </a:p>
      </dgm:t>
    </dgm:pt>
    <dgm:pt modelId="{75A95F66-0284-41DC-A9C8-AD34703167CD}">
      <dgm:prSet phldrT="[Text]"/>
      <dgm:spPr/>
      <dgm:t>
        <a:bodyPr/>
        <a:lstStyle/>
        <a:p>
          <a:r>
            <a:rPr lang="en-US" dirty="0" smtClean="0"/>
            <a:t>River right benchmark</a:t>
          </a:r>
          <a:endParaRPr lang="en-US" dirty="0"/>
        </a:p>
      </dgm:t>
    </dgm:pt>
    <dgm:pt modelId="{31391211-55DF-4C55-9950-859FCBA1A939}" type="parTrans" cxnId="{7F5C225E-94CF-4A87-87C8-E2F50B88FCAD}">
      <dgm:prSet/>
      <dgm:spPr/>
      <dgm:t>
        <a:bodyPr/>
        <a:lstStyle/>
        <a:p>
          <a:endParaRPr lang="en-US"/>
        </a:p>
      </dgm:t>
    </dgm:pt>
    <dgm:pt modelId="{2ACEF1C1-FBA0-40B6-B6B2-18754EB5BD39}" type="sibTrans" cxnId="{7F5C225E-94CF-4A87-87C8-E2F50B88FCAD}">
      <dgm:prSet/>
      <dgm:spPr/>
      <dgm:t>
        <a:bodyPr/>
        <a:lstStyle/>
        <a:p>
          <a:endParaRPr lang="en-US"/>
        </a:p>
      </dgm:t>
    </dgm:pt>
    <dgm:pt modelId="{24684DBB-717C-49B2-8EE4-E6F3E8883A6A}">
      <dgm:prSet phldrT="[Text]"/>
      <dgm:spPr/>
      <dgm:t>
        <a:bodyPr/>
        <a:lstStyle/>
        <a:p>
          <a:r>
            <a:rPr lang="en-US" dirty="0" smtClean="0"/>
            <a:t>River right benchmark</a:t>
          </a:r>
          <a:endParaRPr lang="en-US" dirty="0"/>
        </a:p>
      </dgm:t>
    </dgm:pt>
    <dgm:pt modelId="{031AAFFB-FFCE-4364-B942-31922B97DFCA}" type="parTrans" cxnId="{62C5A501-A0D8-4823-AE94-3DD6C6B224CC}">
      <dgm:prSet/>
      <dgm:spPr/>
      <dgm:t>
        <a:bodyPr/>
        <a:lstStyle/>
        <a:p>
          <a:endParaRPr lang="en-US"/>
        </a:p>
      </dgm:t>
    </dgm:pt>
    <dgm:pt modelId="{44938ADD-B46E-498E-8668-2D43DDA3FA4E}" type="sibTrans" cxnId="{62C5A501-A0D8-4823-AE94-3DD6C6B224CC}">
      <dgm:prSet/>
      <dgm:spPr/>
      <dgm:t>
        <a:bodyPr/>
        <a:lstStyle/>
        <a:p>
          <a:endParaRPr lang="en-US"/>
        </a:p>
      </dgm:t>
    </dgm:pt>
    <dgm:pt modelId="{169EBA26-E46E-4F2A-A378-9B0C8B42F562}">
      <dgm:prSet phldrT="[Text]"/>
      <dgm:spPr/>
      <dgm:t>
        <a:bodyPr/>
        <a:lstStyle/>
        <a:p>
          <a:r>
            <a:rPr lang="en-US" dirty="0" smtClean="0"/>
            <a:t>River left benchmark</a:t>
          </a:r>
          <a:endParaRPr lang="en-US" dirty="0"/>
        </a:p>
      </dgm:t>
    </dgm:pt>
    <dgm:pt modelId="{0A642E1D-71DC-4194-8FA1-A6934E0206D1}" type="parTrans" cxnId="{9C01A80B-06FC-4C97-A1CC-8A0128EA8FE1}">
      <dgm:prSet/>
      <dgm:spPr/>
      <dgm:t>
        <a:bodyPr/>
        <a:lstStyle/>
        <a:p>
          <a:endParaRPr lang="en-US"/>
        </a:p>
      </dgm:t>
    </dgm:pt>
    <dgm:pt modelId="{0F839E56-DA2C-4B06-BC81-DA54BCB81303}" type="sibTrans" cxnId="{9C01A80B-06FC-4C97-A1CC-8A0128EA8FE1}">
      <dgm:prSet/>
      <dgm:spPr/>
      <dgm:t>
        <a:bodyPr/>
        <a:lstStyle/>
        <a:p>
          <a:endParaRPr lang="en-US"/>
        </a:p>
      </dgm:t>
    </dgm:pt>
    <dgm:pt modelId="{BD674C89-2436-4787-A39C-0187F40A02D2}">
      <dgm:prSet phldrT="[Text]"/>
      <dgm:spPr/>
      <dgm:t>
        <a:bodyPr/>
        <a:lstStyle/>
        <a:p>
          <a:r>
            <a:rPr lang="en-US" dirty="0" smtClean="0"/>
            <a:t>Low water </a:t>
          </a:r>
          <a:r>
            <a:rPr lang="en-US" dirty="0" err="1" smtClean="0"/>
            <a:t>tapedown</a:t>
          </a:r>
          <a:endParaRPr lang="en-US" dirty="0"/>
        </a:p>
      </dgm:t>
    </dgm:pt>
    <dgm:pt modelId="{EABED751-C7A5-4632-A697-7F0AEF0F7DD0}" type="sibTrans" cxnId="{195FEECF-4EE9-4E9C-A2EF-90C43705A47A}">
      <dgm:prSet/>
      <dgm:spPr/>
      <dgm:t>
        <a:bodyPr/>
        <a:lstStyle/>
        <a:p>
          <a:endParaRPr lang="en-US"/>
        </a:p>
      </dgm:t>
    </dgm:pt>
    <dgm:pt modelId="{67D39E99-80D7-4751-8C8F-0692A9FDF30E}" type="parTrans" cxnId="{195FEECF-4EE9-4E9C-A2EF-90C43705A47A}">
      <dgm:prSet/>
      <dgm:spPr/>
      <dgm:t>
        <a:bodyPr/>
        <a:lstStyle/>
        <a:p>
          <a:endParaRPr lang="en-US"/>
        </a:p>
      </dgm:t>
    </dgm:pt>
    <dgm:pt modelId="{A8AF6F9C-86DE-4937-8C07-8A963532D6D3}" type="pres">
      <dgm:prSet presAssocID="{0503A6BE-7005-4F55-8671-64F4DEE6556F}" presName="Name0" presStyleCnt="0">
        <dgm:presLayoutVars>
          <dgm:dir/>
          <dgm:resizeHandles val="exact"/>
        </dgm:presLayoutVars>
      </dgm:prSet>
      <dgm:spPr/>
    </dgm:pt>
    <dgm:pt modelId="{DE9E9A38-DA04-4D0A-AD15-3546A4164506}" type="pres">
      <dgm:prSet presAssocID="{2F32727E-F11B-4757-804D-BF54B40E72EC}" presName="composite" presStyleCnt="0"/>
      <dgm:spPr/>
    </dgm:pt>
    <dgm:pt modelId="{7E466B0D-FDDA-42AB-95C0-D0CEB1F6F64F}" type="pres">
      <dgm:prSet presAssocID="{2F32727E-F11B-4757-804D-BF54B40E72EC}" presName="rect1" presStyleLbl="bgShp" presStyleIdx="0" presStyleCnt="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5542747C-7415-4336-A76B-B279D893B3D5}" type="pres">
      <dgm:prSet presAssocID="{2F32727E-F11B-4757-804D-BF54B40E72EC}" presName="rect2" presStyleLbl="trBgShp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724645-42DF-45B0-B025-CFA0F9A600A9}" type="pres">
      <dgm:prSet presAssocID="{225A820A-AE77-46E7-BE59-BE7F59E8DBEE}" presName="sibTrans" presStyleCnt="0"/>
      <dgm:spPr/>
    </dgm:pt>
    <dgm:pt modelId="{35C22E03-C110-414E-8C80-055201026FB4}" type="pres">
      <dgm:prSet presAssocID="{BD674C89-2436-4787-A39C-0187F40A02D2}" presName="composite" presStyleCnt="0"/>
      <dgm:spPr/>
    </dgm:pt>
    <dgm:pt modelId="{9798507C-7E38-4059-8CC3-C385475534E6}" type="pres">
      <dgm:prSet presAssocID="{BD674C89-2436-4787-A39C-0187F40A02D2}" presName="rect1" presStyleLbl="bgShp" presStyleIdx="1" presStyleCnt="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41E37DA4-0807-4390-BC39-16994879EBFD}" type="pres">
      <dgm:prSet presAssocID="{BD674C89-2436-4787-A39C-0187F40A02D2}" presName="rect2" presStyleLbl="trBgShp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ADEFF-1A06-4255-A80E-F3AB7D2BB7D1}" type="pres">
      <dgm:prSet presAssocID="{EABED751-C7A5-4632-A697-7F0AEF0F7DD0}" presName="sibTrans" presStyleCnt="0"/>
      <dgm:spPr/>
    </dgm:pt>
    <dgm:pt modelId="{492DC1C2-1953-4715-8B6D-20C3C3F45443}" type="pres">
      <dgm:prSet presAssocID="{4E567505-F18C-4593-B5E8-3EE3656FC82A}" presName="composite" presStyleCnt="0"/>
      <dgm:spPr/>
    </dgm:pt>
    <dgm:pt modelId="{69225E51-C81D-4A46-9B17-B5B428D1DF40}" type="pres">
      <dgm:prSet presAssocID="{4E567505-F18C-4593-B5E8-3EE3656FC82A}" presName="rect1" presStyleLbl="bgShp" presStyleIdx="2" presStyleCnt="9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6C9F25D-F1DC-4C4A-91F6-2F6CE254FED3}" type="pres">
      <dgm:prSet presAssocID="{4E567505-F18C-4593-B5E8-3EE3656FC82A}" presName="rect2" presStyleLbl="trBgShp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6503D-EF5E-4843-BAEE-7FE3510EA42B}" type="pres">
      <dgm:prSet presAssocID="{888AACD9-6E15-45A1-B922-A2220B6C44BC}" presName="sibTrans" presStyleCnt="0"/>
      <dgm:spPr/>
    </dgm:pt>
    <dgm:pt modelId="{E31D8B3A-F819-49F5-B811-B6A2853573B7}" type="pres">
      <dgm:prSet presAssocID="{025F0689-3F7E-4C75-A060-0D7AB8C2AD22}" presName="composite" presStyleCnt="0"/>
      <dgm:spPr/>
    </dgm:pt>
    <dgm:pt modelId="{1E503615-A522-4C85-A7C4-08A79EDB994F}" type="pres">
      <dgm:prSet presAssocID="{025F0689-3F7E-4C75-A060-0D7AB8C2AD22}" presName="rect1" presStyleLbl="bgShp" presStyleIdx="3" presStyleCnt="9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1CD94EE-1CF9-430F-B16A-D1A0E9463C47}" type="pres">
      <dgm:prSet presAssocID="{025F0689-3F7E-4C75-A060-0D7AB8C2AD22}" presName="rect2" presStyleLbl="trBgShp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1355F-95F2-416C-96C4-0907BFD42E25}" type="pres">
      <dgm:prSet presAssocID="{BCBCC3B3-763C-4986-9CA5-6DE2C27E2566}" presName="sibTrans" presStyleCnt="0"/>
      <dgm:spPr/>
    </dgm:pt>
    <dgm:pt modelId="{F73201AB-9B85-4789-84B5-28DFCF1A483F}" type="pres">
      <dgm:prSet presAssocID="{F0998C76-0E95-43D1-BC52-9D54E521E2A0}" presName="composite" presStyleCnt="0"/>
      <dgm:spPr/>
    </dgm:pt>
    <dgm:pt modelId="{2EA1C615-42F9-41F6-B162-C6152569408D}" type="pres">
      <dgm:prSet presAssocID="{F0998C76-0E95-43D1-BC52-9D54E521E2A0}" presName="rect1" presStyleLbl="bgShp" presStyleIdx="4" presStyleCnt="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E51F93C2-4713-47C6-96D1-616E5CAB52F0}" type="pres">
      <dgm:prSet presAssocID="{F0998C76-0E95-43D1-BC52-9D54E521E2A0}" presName="rect2" presStyleLbl="trBgShp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233E03-F088-4035-927B-51674EE77DA8}" type="pres">
      <dgm:prSet presAssocID="{69093124-2868-4B4E-B896-6E309F99AE33}" presName="sibTrans" presStyleCnt="0"/>
      <dgm:spPr/>
    </dgm:pt>
    <dgm:pt modelId="{3B70CC79-7647-4DEC-B901-9928A4AFB575}" type="pres">
      <dgm:prSet presAssocID="{827550E2-8AE8-4CB6-98B2-77A3938BB450}" presName="composite" presStyleCnt="0"/>
      <dgm:spPr/>
    </dgm:pt>
    <dgm:pt modelId="{66101FC3-E594-4AD4-B22A-41C36713E8C6}" type="pres">
      <dgm:prSet presAssocID="{827550E2-8AE8-4CB6-98B2-77A3938BB450}" presName="rect1" presStyleLbl="bgShp" presStyleIdx="5" presStyleCnt="9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F81FFFA-B639-4821-A8C4-570D2150994C}" type="pres">
      <dgm:prSet presAssocID="{827550E2-8AE8-4CB6-98B2-77A3938BB450}" presName="rect2" presStyleLbl="trBgShp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3A9145-F192-4D73-B3D1-D870A6F14ECB}" type="pres">
      <dgm:prSet presAssocID="{D97FD632-8159-422F-9196-EDDA3466A65B}" presName="sibTrans" presStyleCnt="0"/>
      <dgm:spPr/>
    </dgm:pt>
    <dgm:pt modelId="{D1164BB2-C027-406B-AED7-882D69C59DDF}" type="pres">
      <dgm:prSet presAssocID="{75A95F66-0284-41DC-A9C8-AD34703167CD}" presName="composite" presStyleCnt="0"/>
      <dgm:spPr/>
    </dgm:pt>
    <dgm:pt modelId="{50B1F14D-386C-4F7C-B1C8-FC71CC4D3C23}" type="pres">
      <dgm:prSet presAssocID="{75A95F66-0284-41DC-A9C8-AD34703167CD}" presName="rect1" presStyleLbl="bgShp" presStyleIdx="6" presStyleCnt="9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D22D6C4-67F9-4289-9337-9E7FC9F6E7DA}" type="pres">
      <dgm:prSet presAssocID="{75A95F66-0284-41DC-A9C8-AD34703167CD}" presName="rect2" presStyleLbl="trBgShp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B0299-E576-4583-B3E4-B2B9F5330D1C}" type="pres">
      <dgm:prSet presAssocID="{2ACEF1C1-FBA0-40B6-B6B2-18754EB5BD39}" presName="sibTrans" presStyleCnt="0"/>
      <dgm:spPr/>
    </dgm:pt>
    <dgm:pt modelId="{FDA5402F-D9BA-44F2-AE57-5C197AD0C612}" type="pres">
      <dgm:prSet presAssocID="{24684DBB-717C-49B2-8EE4-E6F3E8883A6A}" presName="composite" presStyleCnt="0"/>
      <dgm:spPr/>
    </dgm:pt>
    <dgm:pt modelId="{A749646E-0667-4A4B-A4AC-08C28CE1B4C9}" type="pres">
      <dgm:prSet presAssocID="{24684DBB-717C-49B2-8EE4-E6F3E8883A6A}" presName="rect1" presStyleLbl="bgShp" presStyleIdx="7" presStyleCnt="9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1DBDE907-A810-4E1A-87A7-EF728E1D9A46}" type="pres">
      <dgm:prSet presAssocID="{24684DBB-717C-49B2-8EE4-E6F3E8883A6A}" presName="rect2" presStyleLbl="trBgShp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76F454-797D-4471-B9C7-C527AE34A6D6}" type="pres">
      <dgm:prSet presAssocID="{44938ADD-B46E-498E-8668-2D43DDA3FA4E}" presName="sibTrans" presStyleCnt="0"/>
      <dgm:spPr/>
    </dgm:pt>
    <dgm:pt modelId="{92C52CCC-2154-4535-A976-ECCA28EC96AF}" type="pres">
      <dgm:prSet presAssocID="{169EBA26-E46E-4F2A-A378-9B0C8B42F562}" presName="composite" presStyleCnt="0"/>
      <dgm:spPr/>
    </dgm:pt>
    <dgm:pt modelId="{A6337E05-B084-44BC-8D05-F76ADB684BAF}" type="pres">
      <dgm:prSet presAssocID="{169EBA26-E46E-4F2A-A378-9B0C8B42F562}" presName="rect1" presStyleLbl="bgShp" presStyleIdx="8" presStyleCnt="9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9BB8283-CA4F-4ABE-B155-B266976122A3}" type="pres">
      <dgm:prSet presAssocID="{169EBA26-E46E-4F2A-A378-9B0C8B42F562}" presName="rect2" presStyleLbl="trBgShp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CAF957-0A06-4417-8848-4E8123D2DC0A}" srcId="{0503A6BE-7005-4F55-8671-64F4DEE6556F}" destId="{025F0689-3F7E-4C75-A060-0D7AB8C2AD22}" srcOrd="3" destOrd="0" parTransId="{0831D966-4895-4149-8FDE-48A56269F352}" sibTransId="{BCBCC3B3-763C-4986-9CA5-6DE2C27E2566}"/>
    <dgm:cxn modelId="{DF6484C1-33B3-4D5F-B7F4-A1FF755409A3}" type="presOf" srcId="{4E567505-F18C-4593-B5E8-3EE3656FC82A}" destId="{26C9F25D-F1DC-4C4A-91F6-2F6CE254FED3}" srcOrd="0" destOrd="0" presId="urn:microsoft.com/office/officeart/2008/layout/BendingPictureSemiTransparentText"/>
    <dgm:cxn modelId="{8DC21AE1-A2F1-463F-A9BE-726604F2FDF4}" type="presOf" srcId="{0503A6BE-7005-4F55-8671-64F4DEE6556F}" destId="{A8AF6F9C-86DE-4937-8C07-8A963532D6D3}" srcOrd="0" destOrd="0" presId="urn:microsoft.com/office/officeart/2008/layout/BendingPictureSemiTransparentText"/>
    <dgm:cxn modelId="{62C5A501-A0D8-4823-AE94-3DD6C6B224CC}" srcId="{0503A6BE-7005-4F55-8671-64F4DEE6556F}" destId="{24684DBB-717C-49B2-8EE4-E6F3E8883A6A}" srcOrd="7" destOrd="0" parTransId="{031AAFFB-FFCE-4364-B942-31922B97DFCA}" sibTransId="{44938ADD-B46E-498E-8668-2D43DDA3FA4E}"/>
    <dgm:cxn modelId="{9C01A80B-06FC-4C97-A1CC-8A0128EA8FE1}" srcId="{0503A6BE-7005-4F55-8671-64F4DEE6556F}" destId="{169EBA26-E46E-4F2A-A378-9B0C8B42F562}" srcOrd="8" destOrd="0" parTransId="{0A642E1D-71DC-4194-8FA1-A6934E0206D1}" sibTransId="{0F839E56-DA2C-4B06-BC81-DA54BCB81303}"/>
    <dgm:cxn modelId="{7A24654A-8A72-4A7C-A9A4-7A7ED361DAAC}" type="presOf" srcId="{24684DBB-717C-49B2-8EE4-E6F3E8883A6A}" destId="{1DBDE907-A810-4E1A-87A7-EF728E1D9A46}" srcOrd="0" destOrd="0" presId="urn:microsoft.com/office/officeart/2008/layout/BendingPictureSemiTransparentText"/>
    <dgm:cxn modelId="{2BDE8A16-81A4-4D4C-9AAE-9F2F5358AB94}" type="presOf" srcId="{F0998C76-0E95-43D1-BC52-9D54E521E2A0}" destId="{E51F93C2-4713-47C6-96D1-616E5CAB52F0}" srcOrd="0" destOrd="0" presId="urn:microsoft.com/office/officeart/2008/layout/BendingPictureSemiTransparentText"/>
    <dgm:cxn modelId="{A9F10CD2-564B-414A-8540-3B1815B2C940}" srcId="{0503A6BE-7005-4F55-8671-64F4DEE6556F}" destId="{2F32727E-F11B-4757-804D-BF54B40E72EC}" srcOrd="0" destOrd="0" parTransId="{28C3496C-CFC1-44C6-B6C1-B9B29C41C7ED}" sibTransId="{225A820A-AE77-46E7-BE59-BE7F59E8DBEE}"/>
    <dgm:cxn modelId="{B72FAA03-12FA-41DB-831D-CFADDCF8E8E6}" type="presOf" srcId="{169EBA26-E46E-4F2A-A378-9B0C8B42F562}" destId="{29BB8283-CA4F-4ABE-B155-B266976122A3}" srcOrd="0" destOrd="0" presId="urn:microsoft.com/office/officeart/2008/layout/BendingPictureSemiTransparentText"/>
    <dgm:cxn modelId="{195FEECF-4EE9-4E9C-A2EF-90C43705A47A}" srcId="{0503A6BE-7005-4F55-8671-64F4DEE6556F}" destId="{BD674C89-2436-4787-A39C-0187F40A02D2}" srcOrd="1" destOrd="0" parTransId="{67D39E99-80D7-4751-8C8F-0692A9FDF30E}" sibTransId="{EABED751-C7A5-4632-A697-7F0AEF0F7DD0}"/>
    <dgm:cxn modelId="{7F5C225E-94CF-4A87-87C8-E2F50B88FCAD}" srcId="{0503A6BE-7005-4F55-8671-64F4DEE6556F}" destId="{75A95F66-0284-41DC-A9C8-AD34703167CD}" srcOrd="6" destOrd="0" parTransId="{31391211-55DF-4C55-9950-859FCBA1A939}" sibTransId="{2ACEF1C1-FBA0-40B6-B6B2-18754EB5BD39}"/>
    <dgm:cxn modelId="{4ECE3DE3-5917-4BDF-ACDE-A34D70CB2891}" type="presOf" srcId="{75A95F66-0284-41DC-A9C8-AD34703167CD}" destId="{2D22D6C4-67F9-4289-9337-9E7FC9F6E7DA}" srcOrd="0" destOrd="0" presId="urn:microsoft.com/office/officeart/2008/layout/BendingPictureSemiTransparentText"/>
    <dgm:cxn modelId="{16C7C1A3-E853-4E11-BA78-65040434953E}" type="presOf" srcId="{827550E2-8AE8-4CB6-98B2-77A3938BB450}" destId="{9F81FFFA-B639-4821-A8C4-570D2150994C}" srcOrd="0" destOrd="0" presId="urn:microsoft.com/office/officeart/2008/layout/BendingPictureSemiTransparentText"/>
    <dgm:cxn modelId="{90ECE874-29F1-4345-83F2-FDC7D6C45F99}" type="presOf" srcId="{BD674C89-2436-4787-A39C-0187F40A02D2}" destId="{41E37DA4-0807-4390-BC39-16994879EBFD}" srcOrd="0" destOrd="0" presId="urn:microsoft.com/office/officeart/2008/layout/BendingPictureSemiTransparentText"/>
    <dgm:cxn modelId="{3B7A5EB3-99B5-4570-BE6C-D3797056E75D}" srcId="{0503A6BE-7005-4F55-8671-64F4DEE6556F}" destId="{F0998C76-0E95-43D1-BC52-9D54E521E2A0}" srcOrd="4" destOrd="0" parTransId="{E8008F98-A215-4F25-B36F-F800B0C6A646}" sibTransId="{69093124-2868-4B4E-B896-6E309F99AE33}"/>
    <dgm:cxn modelId="{7DE5E3FB-BCC2-4564-A49B-CBC36670BD08}" type="presOf" srcId="{025F0689-3F7E-4C75-A060-0D7AB8C2AD22}" destId="{C1CD94EE-1CF9-430F-B16A-D1A0E9463C47}" srcOrd="0" destOrd="0" presId="urn:microsoft.com/office/officeart/2008/layout/BendingPictureSemiTransparentText"/>
    <dgm:cxn modelId="{C34176A4-968D-4AE6-BD77-694C4458615C}" srcId="{0503A6BE-7005-4F55-8671-64F4DEE6556F}" destId="{4E567505-F18C-4593-B5E8-3EE3656FC82A}" srcOrd="2" destOrd="0" parTransId="{DD6830C3-2E1E-4268-B754-E9549AD84DC8}" sibTransId="{888AACD9-6E15-45A1-B922-A2220B6C44BC}"/>
    <dgm:cxn modelId="{CED9558E-DD16-43C7-BE54-E87B7AF5D963}" type="presOf" srcId="{2F32727E-F11B-4757-804D-BF54B40E72EC}" destId="{5542747C-7415-4336-A76B-B279D893B3D5}" srcOrd="0" destOrd="0" presId="urn:microsoft.com/office/officeart/2008/layout/BendingPictureSemiTransparentText"/>
    <dgm:cxn modelId="{E65030FF-8BD4-4D7E-89B5-65B22407FFEC}" srcId="{0503A6BE-7005-4F55-8671-64F4DEE6556F}" destId="{827550E2-8AE8-4CB6-98B2-77A3938BB450}" srcOrd="5" destOrd="0" parTransId="{7BD7BF52-EF24-4231-8F1A-3A1A11BDB626}" sibTransId="{D97FD632-8159-422F-9196-EDDA3466A65B}"/>
    <dgm:cxn modelId="{3431764B-4BF1-40BE-9E87-19841868DD3F}" type="presParOf" srcId="{A8AF6F9C-86DE-4937-8C07-8A963532D6D3}" destId="{DE9E9A38-DA04-4D0A-AD15-3546A4164506}" srcOrd="0" destOrd="0" presId="urn:microsoft.com/office/officeart/2008/layout/BendingPictureSemiTransparentText"/>
    <dgm:cxn modelId="{149A053F-EF4E-46F5-93C2-035CD13A4E56}" type="presParOf" srcId="{DE9E9A38-DA04-4D0A-AD15-3546A4164506}" destId="{7E466B0D-FDDA-42AB-95C0-D0CEB1F6F64F}" srcOrd="0" destOrd="0" presId="urn:microsoft.com/office/officeart/2008/layout/BendingPictureSemiTransparentText"/>
    <dgm:cxn modelId="{A6CB97C7-0C2E-459D-92B8-A73FA51A9CA9}" type="presParOf" srcId="{DE9E9A38-DA04-4D0A-AD15-3546A4164506}" destId="{5542747C-7415-4336-A76B-B279D893B3D5}" srcOrd="1" destOrd="0" presId="urn:microsoft.com/office/officeart/2008/layout/BendingPictureSemiTransparentText"/>
    <dgm:cxn modelId="{676C6613-2E81-43B9-8E7E-BEECBF1C1780}" type="presParOf" srcId="{A8AF6F9C-86DE-4937-8C07-8A963532D6D3}" destId="{8F724645-42DF-45B0-B025-CFA0F9A600A9}" srcOrd="1" destOrd="0" presId="urn:microsoft.com/office/officeart/2008/layout/BendingPictureSemiTransparentText"/>
    <dgm:cxn modelId="{B2DA37A2-8154-45DE-BB34-832B658D57E0}" type="presParOf" srcId="{A8AF6F9C-86DE-4937-8C07-8A963532D6D3}" destId="{35C22E03-C110-414E-8C80-055201026FB4}" srcOrd="2" destOrd="0" presId="urn:microsoft.com/office/officeart/2008/layout/BendingPictureSemiTransparentText"/>
    <dgm:cxn modelId="{5C9BC030-DABE-4B6D-A704-89721E7EFDB8}" type="presParOf" srcId="{35C22E03-C110-414E-8C80-055201026FB4}" destId="{9798507C-7E38-4059-8CC3-C385475534E6}" srcOrd="0" destOrd="0" presId="urn:microsoft.com/office/officeart/2008/layout/BendingPictureSemiTransparentText"/>
    <dgm:cxn modelId="{87127DFA-4B9F-444E-8203-F9656FB5F250}" type="presParOf" srcId="{35C22E03-C110-414E-8C80-055201026FB4}" destId="{41E37DA4-0807-4390-BC39-16994879EBFD}" srcOrd="1" destOrd="0" presId="urn:microsoft.com/office/officeart/2008/layout/BendingPictureSemiTransparentText"/>
    <dgm:cxn modelId="{0BEB5B9D-A606-41A7-B5C0-D501B60B3ACD}" type="presParOf" srcId="{A8AF6F9C-86DE-4937-8C07-8A963532D6D3}" destId="{514ADEFF-1A06-4255-A80E-F3AB7D2BB7D1}" srcOrd="3" destOrd="0" presId="urn:microsoft.com/office/officeart/2008/layout/BendingPictureSemiTransparentText"/>
    <dgm:cxn modelId="{5D578E84-2B8E-498D-A723-BD2A22E95878}" type="presParOf" srcId="{A8AF6F9C-86DE-4937-8C07-8A963532D6D3}" destId="{492DC1C2-1953-4715-8B6D-20C3C3F45443}" srcOrd="4" destOrd="0" presId="urn:microsoft.com/office/officeart/2008/layout/BendingPictureSemiTransparentText"/>
    <dgm:cxn modelId="{4EEFDD4F-81BD-467C-AE4A-BA3E5776CAC5}" type="presParOf" srcId="{492DC1C2-1953-4715-8B6D-20C3C3F45443}" destId="{69225E51-C81D-4A46-9B17-B5B428D1DF40}" srcOrd="0" destOrd="0" presId="urn:microsoft.com/office/officeart/2008/layout/BendingPictureSemiTransparentText"/>
    <dgm:cxn modelId="{2EBD3DF0-E535-476F-AEA8-F7E57521290D}" type="presParOf" srcId="{492DC1C2-1953-4715-8B6D-20C3C3F45443}" destId="{26C9F25D-F1DC-4C4A-91F6-2F6CE254FED3}" srcOrd="1" destOrd="0" presId="urn:microsoft.com/office/officeart/2008/layout/BendingPictureSemiTransparentText"/>
    <dgm:cxn modelId="{552D057C-44A4-4A82-981C-08302CB5DE8D}" type="presParOf" srcId="{A8AF6F9C-86DE-4937-8C07-8A963532D6D3}" destId="{3156503D-EF5E-4843-BAEE-7FE3510EA42B}" srcOrd="5" destOrd="0" presId="urn:microsoft.com/office/officeart/2008/layout/BendingPictureSemiTransparentText"/>
    <dgm:cxn modelId="{E62DF141-E62E-4DD0-B6E0-38D2FB32F461}" type="presParOf" srcId="{A8AF6F9C-86DE-4937-8C07-8A963532D6D3}" destId="{E31D8B3A-F819-49F5-B811-B6A2853573B7}" srcOrd="6" destOrd="0" presId="urn:microsoft.com/office/officeart/2008/layout/BendingPictureSemiTransparentText"/>
    <dgm:cxn modelId="{2264E172-747F-49C2-9448-08777FA814E7}" type="presParOf" srcId="{E31D8B3A-F819-49F5-B811-B6A2853573B7}" destId="{1E503615-A522-4C85-A7C4-08A79EDB994F}" srcOrd="0" destOrd="0" presId="urn:microsoft.com/office/officeart/2008/layout/BendingPictureSemiTransparentText"/>
    <dgm:cxn modelId="{0AEB81E3-7584-4959-86D8-A56A1A9EB7D3}" type="presParOf" srcId="{E31D8B3A-F819-49F5-B811-B6A2853573B7}" destId="{C1CD94EE-1CF9-430F-B16A-D1A0E9463C47}" srcOrd="1" destOrd="0" presId="urn:microsoft.com/office/officeart/2008/layout/BendingPictureSemiTransparentText"/>
    <dgm:cxn modelId="{0130AD68-4619-4737-AE8F-6A10B484C5B1}" type="presParOf" srcId="{A8AF6F9C-86DE-4937-8C07-8A963532D6D3}" destId="{5141355F-95F2-416C-96C4-0907BFD42E25}" srcOrd="7" destOrd="0" presId="urn:microsoft.com/office/officeart/2008/layout/BendingPictureSemiTransparentText"/>
    <dgm:cxn modelId="{C3E67C8E-1CAD-429D-BE4D-FCA9325D7638}" type="presParOf" srcId="{A8AF6F9C-86DE-4937-8C07-8A963532D6D3}" destId="{F73201AB-9B85-4789-84B5-28DFCF1A483F}" srcOrd="8" destOrd="0" presId="urn:microsoft.com/office/officeart/2008/layout/BendingPictureSemiTransparentText"/>
    <dgm:cxn modelId="{CBA8FD41-7BBE-4470-B1FE-65DF42E67C14}" type="presParOf" srcId="{F73201AB-9B85-4789-84B5-28DFCF1A483F}" destId="{2EA1C615-42F9-41F6-B162-C6152569408D}" srcOrd="0" destOrd="0" presId="urn:microsoft.com/office/officeart/2008/layout/BendingPictureSemiTransparentText"/>
    <dgm:cxn modelId="{2A3E693B-3BEA-4BC0-869F-2B9040D6353E}" type="presParOf" srcId="{F73201AB-9B85-4789-84B5-28DFCF1A483F}" destId="{E51F93C2-4713-47C6-96D1-616E5CAB52F0}" srcOrd="1" destOrd="0" presId="urn:microsoft.com/office/officeart/2008/layout/BendingPictureSemiTransparentText"/>
    <dgm:cxn modelId="{67068A92-867B-4CE5-87A1-1B0FBCE856B6}" type="presParOf" srcId="{A8AF6F9C-86DE-4937-8C07-8A963532D6D3}" destId="{96233E03-F088-4035-927B-51674EE77DA8}" srcOrd="9" destOrd="0" presId="urn:microsoft.com/office/officeart/2008/layout/BendingPictureSemiTransparentText"/>
    <dgm:cxn modelId="{06D119E2-FB73-4483-A87B-A7501A4558F3}" type="presParOf" srcId="{A8AF6F9C-86DE-4937-8C07-8A963532D6D3}" destId="{3B70CC79-7647-4DEC-B901-9928A4AFB575}" srcOrd="10" destOrd="0" presId="urn:microsoft.com/office/officeart/2008/layout/BendingPictureSemiTransparentText"/>
    <dgm:cxn modelId="{42E3FEC7-594F-4E4B-B26D-0C562A6592EB}" type="presParOf" srcId="{3B70CC79-7647-4DEC-B901-9928A4AFB575}" destId="{66101FC3-E594-4AD4-B22A-41C36713E8C6}" srcOrd="0" destOrd="0" presId="urn:microsoft.com/office/officeart/2008/layout/BendingPictureSemiTransparentText"/>
    <dgm:cxn modelId="{AE3302D2-369F-40A5-B641-983EAEE63F4F}" type="presParOf" srcId="{3B70CC79-7647-4DEC-B901-9928A4AFB575}" destId="{9F81FFFA-B639-4821-A8C4-570D2150994C}" srcOrd="1" destOrd="0" presId="urn:microsoft.com/office/officeart/2008/layout/BendingPictureSemiTransparentText"/>
    <dgm:cxn modelId="{E5B4136E-BC73-4B52-8F1E-18D828956888}" type="presParOf" srcId="{A8AF6F9C-86DE-4937-8C07-8A963532D6D3}" destId="{FE3A9145-F192-4D73-B3D1-D870A6F14ECB}" srcOrd="11" destOrd="0" presId="urn:microsoft.com/office/officeart/2008/layout/BendingPictureSemiTransparentText"/>
    <dgm:cxn modelId="{3ECBFA47-06FA-46FF-89A1-D46D58CE5D9F}" type="presParOf" srcId="{A8AF6F9C-86DE-4937-8C07-8A963532D6D3}" destId="{D1164BB2-C027-406B-AED7-882D69C59DDF}" srcOrd="12" destOrd="0" presId="urn:microsoft.com/office/officeart/2008/layout/BendingPictureSemiTransparentText"/>
    <dgm:cxn modelId="{CE5EA422-DA11-4FE1-9D64-E09585742E9D}" type="presParOf" srcId="{D1164BB2-C027-406B-AED7-882D69C59DDF}" destId="{50B1F14D-386C-4F7C-B1C8-FC71CC4D3C23}" srcOrd="0" destOrd="0" presId="urn:microsoft.com/office/officeart/2008/layout/BendingPictureSemiTransparentText"/>
    <dgm:cxn modelId="{9EAFE1AE-E631-48BD-8019-5937917970A4}" type="presParOf" srcId="{D1164BB2-C027-406B-AED7-882D69C59DDF}" destId="{2D22D6C4-67F9-4289-9337-9E7FC9F6E7DA}" srcOrd="1" destOrd="0" presId="urn:microsoft.com/office/officeart/2008/layout/BendingPictureSemiTransparentText"/>
    <dgm:cxn modelId="{A605CA65-CED8-45A2-965F-85547F3FC3CD}" type="presParOf" srcId="{A8AF6F9C-86DE-4937-8C07-8A963532D6D3}" destId="{A8EB0299-E576-4583-B3E4-B2B9F5330D1C}" srcOrd="13" destOrd="0" presId="urn:microsoft.com/office/officeart/2008/layout/BendingPictureSemiTransparentText"/>
    <dgm:cxn modelId="{B943DF5B-F62F-45CE-BEA6-1EAA4ED3EE5A}" type="presParOf" srcId="{A8AF6F9C-86DE-4937-8C07-8A963532D6D3}" destId="{FDA5402F-D9BA-44F2-AE57-5C197AD0C612}" srcOrd="14" destOrd="0" presId="urn:microsoft.com/office/officeart/2008/layout/BendingPictureSemiTransparentText"/>
    <dgm:cxn modelId="{795F4CBF-36C9-4996-83DC-8FF42A0ED1E2}" type="presParOf" srcId="{FDA5402F-D9BA-44F2-AE57-5C197AD0C612}" destId="{A749646E-0667-4A4B-A4AC-08C28CE1B4C9}" srcOrd="0" destOrd="0" presId="urn:microsoft.com/office/officeart/2008/layout/BendingPictureSemiTransparentText"/>
    <dgm:cxn modelId="{5B18F4BC-AFAA-4D2D-B0D6-C826CA142D2A}" type="presParOf" srcId="{FDA5402F-D9BA-44F2-AE57-5C197AD0C612}" destId="{1DBDE907-A810-4E1A-87A7-EF728E1D9A46}" srcOrd="1" destOrd="0" presId="urn:microsoft.com/office/officeart/2008/layout/BendingPictureSemiTransparentText"/>
    <dgm:cxn modelId="{FAD4DA6E-EF81-40A0-8175-6BC4D14B0A93}" type="presParOf" srcId="{A8AF6F9C-86DE-4937-8C07-8A963532D6D3}" destId="{B776F454-797D-4471-B9C7-C527AE34A6D6}" srcOrd="15" destOrd="0" presId="urn:microsoft.com/office/officeart/2008/layout/BendingPictureSemiTransparentText"/>
    <dgm:cxn modelId="{33F7E50C-A85D-47EB-8726-F86C13391651}" type="presParOf" srcId="{A8AF6F9C-86DE-4937-8C07-8A963532D6D3}" destId="{92C52CCC-2154-4535-A976-ECCA28EC96AF}" srcOrd="16" destOrd="0" presId="urn:microsoft.com/office/officeart/2008/layout/BendingPictureSemiTransparentText"/>
    <dgm:cxn modelId="{848D0166-E58C-48C3-95EF-2544E54C13DC}" type="presParOf" srcId="{92C52CCC-2154-4535-A976-ECCA28EC96AF}" destId="{A6337E05-B084-44BC-8D05-F76ADB684BAF}" srcOrd="0" destOrd="0" presId="urn:microsoft.com/office/officeart/2008/layout/BendingPictureSemiTransparentText"/>
    <dgm:cxn modelId="{9F9E2890-D0E0-4599-998E-7EBA69272FF5}" type="presParOf" srcId="{92C52CCC-2154-4535-A976-ECCA28EC96AF}" destId="{29BB8283-CA4F-4ABE-B155-B266976122A3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B2062F-140E-4CF2-935D-D411F4DCCC04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34BCCF8B-A183-4EB6-BE23-09529D3AD574}">
      <dgm:prSet phldrT="[Text]"/>
      <dgm:spPr/>
      <dgm:t>
        <a:bodyPr/>
        <a:lstStyle/>
        <a:p>
          <a:r>
            <a:rPr lang="en-US" dirty="0" smtClean="0"/>
            <a:t>Low water control</a:t>
          </a:r>
          <a:endParaRPr lang="en-US" dirty="0"/>
        </a:p>
      </dgm:t>
    </dgm:pt>
    <dgm:pt modelId="{BFED5B84-A938-43E6-A214-72B90A391D65}" type="parTrans" cxnId="{8CEFC002-071C-4A36-8954-E98DEA7D9BE0}">
      <dgm:prSet/>
      <dgm:spPr/>
      <dgm:t>
        <a:bodyPr/>
        <a:lstStyle/>
        <a:p>
          <a:endParaRPr lang="en-US"/>
        </a:p>
      </dgm:t>
    </dgm:pt>
    <dgm:pt modelId="{A93EA515-26E1-4B94-B810-2FF447E27FF6}" type="sibTrans" cxnId="{8CEFC002-071C-4A36-8954-E98DEA7D9BE0}">
      <dgm:prSet/>
      <dgm:spPr/>
      <dgm:t>
        <a:bodyPr/>
        <a:lstStyle/>
        <a:p>
          <a:endParaRPr lang="en-US"/>
        </a:p>
      </dgm:t>
    </dgm:pt>
    <dgm:pt modelId="{B5A94017-C3B1-4DCD-B970-5FBF1056C20E}">
      <dgm:prSet phldrT="[Text]"/>
      <dgm:spPr/>
      <dgm:t>
        <a:bodyPr/>
        <a:lstStyle/>
        <a:p>
          <a:r>
            <a:rPr lang="en-US" dirty="0" smtClean="0"/>
            <a:t>High water control</a:t>
          </a:r>
          <a:endParaRPr lang="en-US" dirty="0"/>
        </a:p>
      </dgm:t>
    </dgm:pt>
    <dgm:pt modelId="{947F7CDE-477E-4E9B-BBC4-0026B8FC41DA}" type="parTrans" cxnId="{2F208F6D-C6E9-4762-9160-DAD613978809}">
      <dgm:prSet/>
      <dgm:spPr/>
      <dgm:t>
        <a:bodyPr/>
        <a:lstStyle/>
        <a:p>
          <a:endParaRPr lang="en-US"/>
        </a:p>
      </dgm:t>
    </dgm:pt>
    <dgm:pt modelId="{769C2DAA-EF0A-497F-A313-1121EB917965}" type="sibTrans" cxnId="{2F208F6D-C6E9-4762-9160-DAD613978809}">
      <dgm:prSet/>
      <dgm:spPr/>
      <dgm:t>
        <a:bodyPr/>
        <a:lstStyle/>
        <a:p>
          <a:endParaRPr lang="en-US"/>
        </a:p>
      </dgm:t>
    </dgm:pt>
    <dgm:pt modelId="{4E47A2C3-D4E3-464C-9DD5-F82AC78519E2}" type="pres">
      <dgm:prSet presAssocID="{AAB2062F-140E-4CF2-935D-D411F4DCCC04}" presName="Name0" presStyleCnt="0">
        <dgm:presLayoutVars>
          <dgm:dir/>
          <dgm:resizeHandles val="exact"/>
        </dgm:presLayoutVars>
      </dgm:prSet>
      <dgm:spPr/>
    </dgm:pt>
    <dgm:pt modelId="{6F79F6C3-49A7-45CD-93D0-22036F3993E3}" type="pres">
      <dgm:prSet presAssocID="{B5A94017-C3B1-4DCD-B970-5FBF1056C20E}" presName="composite" presStyleCnt="0"/>
      <dgm:spPr/>
    </dgm:pt>
    <dgm:pt modelId="{8AEF87F4-82BA-4197-93A4-F0321B0BE0F3}" type="pres">
      <dgm:prSet presAssocID="{B5A94017-C3B1-4DCD-B970-5FBF1056C20E}" presName="rect1" presStyleLbl="bgShp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7AF1A63C-512F-414A-A909-B92416B6FB62}" type="pres">
      <dgm:prSet presAssocID="{B5A94017-C3B1-4DCD-B970-5FBF1056C20E}" presName="rect2" presStyleLbl="trBgShp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99FBC-1BBC-479B-B24D-E2737C5E8B21}" type="pres">
      <dgm:prSet presAssocID="{769C2DAA-EF0A-497F-A313-1121EB917965}" presName="sibTrans" presStyleCnt="0"/>
      <dgm:spPr/>
    </dgm:pt>
    <dgm:pt modelId="{81FE49AF-AFEB-473F-9861-F306A23D3CF3}" type="pres">
      <dgm:prSet presAssocID="{34BCCF8B-A183-4EB6-BE23-09529D3AD574}" presName="composite" presStyleCnt="0"/>
      <dgm:spPr/>
    </dgm:pt>
    <dgm:pt modelId="{D56FD4FC-7386-40A9-96FE-8996AED4DD0A}" type="pres">
      <dgm:prSet presAssocID="{34BCCF8B-A183-4EB6-BE23-09529D3AD574}" presName="rect1" presStyleLbl="bgShp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E8EFC2FD-48F9-4E26-BFA7-07AB649CF982}" type="pres">
      <dgm:prSet presAssocID="{34BCCF8B-A183-4EB6-BE23-09529D3AD574}" presName="rect2" presStyleLbl="trBgShp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208F6D-C6E9-4762-9160-DAD613978809}" srcId="{AAB2062F-140E-4CF2-935D-D411F4DCCC04}" destId="{B5A94017-C3B1-4DCD-B970-5FBF1056C20E}" srcOrd="0" destOrd="0" parTransId="{947F7CDE-477E-4E9B-BBC4-0026B8FC41DA}" sibTransId="{769C2DAA-EF0A-497F-A313-1121EB917965}"/>
    <dgm:cxn modelId="{F943A3A7-5156-447E-9F7C-49BE44EA77B6}" type="presOf" srcId="{B5A94017-C3B1-4DCD-B970-5FBF1056C20E}" destId="{7AF1A63C-512F-414A-A909-B92416B6FB62}" srcOrd="0" destOrd="0" presId="urn:microsoft.com/office/officeart/2008/layout/BendingPictureSemiTransparentText"/>
    <dgm:cxn modelId="{37E44AC2-993E-421D-9902-303354656F3B}" type="presOf" srcId="{34BCCF8B-A183-4EB6-BE23-09529D3AD574}" destId="{E8EFC2FD-48F9-4E26-BFA7-07AB649CF982}" srcOrd="0" destOrd="0" presId="urn:microsoft.com/office/officeart/2008/layout/BendingPictureSemiTransparentText"/>
    <dgm:cxn modelId="{8CEFC002-071C-4A36-8954-E98DEA7D9BE0}" srcId="{AAB2062F-140E-4CF2-935D-D411F4DCCC04}" destId="{34BCCF8B-A183-4EB6-BE23-09529D3AD574}" srcOrd="1" destOrd="0" parTransId="{BFED5B84-A938-43E6-A214-72B90A391D65}" sibTransId="{A93EA515-26E1-4B94-B810-2FF447E27FF6}"/>
    <dgm:cxn modelId="{F559C0AD-847A-4F95-BA5A-EAC2BA6302B7}" type="presOf" srcId="{AAB2062F-140E-4CF2-935D-D411F4DCCC04}" destId="{4E47A2C3-D4E3-464C-9DD5-F82AC78519E2}" srcOrd="0" destOrd="0" presId="urn:microsoft.com/office/officeart/2008/layout/BendingPictureSemiTransparentText"/>
    <dgm:cxn modelId="{D30A5863-6F89-4F91-A7E0-E56E0F539C33}" type="presParOf" srcId="{4E47A2C3-D4E3-464C-9DD5-F82AC78519E2}" destId="{6F79F6C3-49A7-45CD-93D0-22036F3993E3}" srcOrd="0" destOrd="0" presId="urn:microsoft.com/office/officeart/2008/layout/BendingPictureSemiTransparentText"/>
    <dgm:cxn modelId="{A327A187-61AB-4693-B598-4268BF6A2E6E}" type="presParOf" srcId="{6F79F6C3-49A7-45CD-93D0-22036F3993E3}" destId="{8AEF87F4-82BA-4197-93A4-F0321B0BE0F3}" srcOrd="0" destOrd="0" presId="urn:microsoft.com/office/officeart/2008/layout/BendingPictureSemiTransparentText"/>
    <dgm:cxn modelId="{E2BDDA8B-507F-431D-BA35-DD35666C8227}" type="presParOf" srcId="{6F79F6C3-49A7-45CD-93D0-22036F3993E3}" destId="{7AF1A63C-512F-414A-A909-B92416B6FB62}" srcOrd="1" destOrd="0" presId="urn:microsoft.com/office/officeart/2008/layout/BendingPictureSemiTransparentText"/>
    <dgm:cxn modelId="{00DDFBA9-8CB7-4981-B7E7-D3DBD8143320}" type="presParOf" srcId="{4E47A2C3-D4E3-464C-9DD5-F82AC78519E2}" destId="{54B99FBC-1BBC-479B-B24D-E2737C5E8B21}" srcOrd="1" destOrd="0" presId="urn:microsoft.com/office/officeart/2008/layout/BendingPictureSemiTransparentText"/>
    <dgm:cxn modelId="{5E249467-3E37-4F68-B860-1F4251ABE7BB}" type="presParOf" srcId="{4E47A2C3-D4E3-464C-9DD5-F82AC78519E2}" destId="{81FE49AF-AFEB-473F-9861-F306A23D3CF3}" srcOrd="2" destOrd="0" presId="urn:microsoft.com/office/officeart/2008/layout/BendingPictureSemiTransparentText"/>
    <dgm:cxn modelId="{2E17EB26-F6EB-4981-BBA8-50C0F2E8145F}" type="presParOf" srcId="{81FE49AF-AFEB-473F-9861-F306A23D3CF3}" destId="{D56FD4FC-7386-40A9-96FE-8996AED4DD0A}" srcOrd="0" destOrd="0" presId="urn:microsoft.com/office/officeart/2008/layout/BendingPictureSemiTransparentText"/>
    <dgm:cxn modelId="{D8704470-4FE8-478F-A7F2-978407758CB5}" type="presParOf" srcId="{81FE49AF-AFEB-473F-9861-F306A23D3CF3}" destId="{E8EFC2FD-48F9-4E26-BFA7-07AB649CF982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DC67C-0B44-44F1-BDCC-A27D0D297838}">
      <dsp:nvSpPr>
        <dsp:cNvPr id="0" name=""/>
        <dsp:cNvSpPr/>
      </dsp:nvSpPr>
      <dsp:spPr>
        <a:xfrm>
          <a:off x="29465" y="51270"/>
          <a:ext cx="1803313" cy="21215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A93D8-13FC-4521-8293-2CB3AD8F7D0A}">
      <dsp:nvSpPr>
        <dsp:cNvPr id="0" name=""/>
        <dsp:cNvSpPr/>
      </dsp:nvSpPr>
      <dsp:spPr>
        <a:xfrm>
          <a:off x="119631" y="136132"/>
          <a:ext cx="1622982" cy="137900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E9B7F-376D-4375-A5E4-68E7768F05A5}">
      <dsp:nvSpPr>
        <dsp:cNvPr id="0" name=""/>
        <dsp:cNvSpPr/>
      </dsp:nvSpPr>
      <dsp:spPr>
        <a:xfrm>
          <a:off x="119631" y="1515136"/>
          <a:ext cx="1622982" cy="57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80 pound </a:t>
          </a:r>
          <a:r>
            <a:rPr lang="en-US" sz="900" kern="1200" dirty="0" err="1" smtClean="0"/>
            <a:t>Solinst</a:t>
          </a:r>
          <a:r>
            <a:rPr lang="en-US" sz="900" kern="1200" dirty="0" smtClean="0"/>
            <a:t> rock with </a:t>
          </a:r>
          <a:r>
            <a:rPr lang="en-US" sz="900" kern="1200" dirty="0" err="1" smtClean="0"/>
            <a:t>Solinst</a:t>
          </a:r>
          <a:endParaRPr lang="en-US" sz="900" kern="1200" dirty="0"/>
        </a:p>
      </dsp:txBody>
      <dsp:txXfrm>
        <a:off x="119631" y="1515136"/>
        <a:ext cx="1622982" cy="572817"/>
      </dsp:txXfrm>
    </dsp:sp>
    <dsp:sp modelId="{ECBFCC4E-F6E9-4F6B-B102-72002A045DA3}">
      <dsp:nvSpPr>
        <dsp:cNvPr id="0" name=""/>
        <dsp:cNvSpPr/>
      </dsp:nvSpPr>
      <dsp:spPr>
        <a:xfrm>
          <a:off x="2115651" y="51270"/>
          <a:ext cx="1803313" cy="21215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FB37A-38B2-4C89-A273-6582475F3354}">
      <dsp:nvSpPr>
        <dsp:cNvPr id="0" name=""/>
        <dsp:cNvSpPr/>
      </dsp:nvSpPr>
      <dsp:spPr>
        <a:xfrm>
          <a:off x="2205817" y="136132"/>
          <a:ext cx="1622982" cy="137900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0DBE9-B4D2-4086-B9CD-0DA713562320}">
      <dsp:nvSpPr>
        <dsp:cNvPr id="0" name=""/>
        <dsp:cNvSpPr/>
      </dsp:nvSpPr>
      <dsp:spPr>
        <a:xfrm>
          <a:off x="2205817" y="1515136"/>
          <a:ext cx="1622982" cy="57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Solinst</a:t>
          </a:r>
          <a:r>
            <a:rPr lang="en-US" sz="900" kern="1200" dirty="0" smtClean="0"/>
            <a:t> with mesh cover and two zip ties</a:t>
          </a:r>
          <a:endParaRPr lang="en-US" sz="900" kern="1200" dirty="0"/>
        </a:p>
      </dsp:txBody>
      <dsp:txXfrm>
        <a:off x="2205817" y="1515136"/>
        <a:ext cx="1622982" cy="572817"/>
      </dsp:txXfrm>
    </dsp:sp>
    <dsp:sp modelId="{E66E9028-26DA-4430-B64A-D9C1F5E3C129}">
      <dsp:nvSpPr>
        <dsp:cNvPr id="0" name=""/>
        <dsp:cNvSpPr/>
      </dsp:nvSpPr>
      <dsp:spPr>
        <a:xfrm>
          <a:off x="4201837" y="51270"/>
          <a:ext cx="1803313" cy="21215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D2EAF-3563-47D8-BD9C-E0094061955C}">
      <dsp:nvSpPr>
        <dsp:cNvPr id="0" name=""/>
        <dsp:cNvSpPr/>
      </dsp:nvSpPr>
      <dsp:spPr>
        <a:xfrm>
          <a:off x="4292003" y="136132"/>
          <a:ext cx="1622982" cy="137900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5B4DF-D8DC-464F-AB04-D5441D4EAC96}">
      <dsp:nvSpPr>
        <dsp:cNvPr id="0" name=""/>
        <dsp:cNvSpPr/>
      </dsp:nvSpPr>
      <dsp:spPr>
        <a:xfrm>
          <a:off x="4292003" y="1515136"/>
          <a:ext cx="1622982" cy="57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Solinst</a:t>
          </a:r>
          <a:r>
            <a:rPr lang="en-US" sz="900" kern="1200" dirty="0" smtClean="0"/>
            <a:t> rock on top of “Flat boulder”</a:t>
          </a:r>
          <a:endParaRPr lang="en-US" sz="900" kern="1200" dirty="0"/>
        </a:p>
      </dsp:txBody>
      <dsp:txXfrm>
        <a:off x="4292003" y="1515136"/>
        <a:ext cx="1622982" cy="572817"/>
      </dsp:txXfrm>
    </dsp:sp>
    <dsp:sp modelId="{888A6F97-82EE-4158-8DE1-1DE3F426D952}">
      <dsp:nvSpPr>
        <dsp:cNvPr id="0" name=""/>
        <dsp:cNvSpPr/>
      </dsp:nvSpPr>
      <dsp:spPr>
        <a:xfrm>
          <a:off x="2115651" y="2353147"/>
          <a:ext cx="1803313" cy="21215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BDDBA-C312-4B5E-9513-C0EFF44EE74C}">
      <dsp:nvSpPr>
        <dsp:cNvPr id="0" name=""/>
        <dsp:cNvSpPr/>
      </dsp:nvSpPr>
      <dsp:spPr>
        <a:xfrm>
          <a:off x="2205817" y="2438008"/>
          <a:ext cx="1622982" cy="137900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C14D4-42E8-4D96-A135-1908DE0A0B10}">
      <dsp:nvSpPr>
        <dsp:cNvPr id="0" name=""/>
        <dsp:cNvSpPr/>
      </dsp:nvSpPr>
      <dsp:spPr>
        <a:xfrm>
          <a:off x="2205817" y="3817013"/>
          <a:ext cx="1622982" cy="57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Solinst</a:t>
          </a:r>
          <a:r>
            <a:rPr lang="en-US" sz="900" kern="1200" dirty="0" smtClean="0"/>
            <a:t> pig-tail with 5mm keeper cord, washer, and double-</a:t>
          </a:r>
          <a:r>
            <a:rPr lang="en-US" sz="900" kern="1200" dirty="0" err="1" smtClean="0"/>
            <a:t>fishermans</a:t>
          </a:r>
          <a:r>
            <a:rPr lang="en-US" sz="900" kern="1200" dirty="0" smtClean="0"/>
            <a:t> stopper knot</a:t>
          </a:r>
          <a:endParaRPr lang="en-US" sz="900" kern="1200" dirty="0"/>
        </a:p>
      </dsp:txBody>
      <dsp:txXfrm>
        <a:off x="2205817" y="3817013"/>
        <a:ext cx="1622982" cy="572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2C7C5-94B2-4358-B323-831F41857701}">
      <dsp:nvSpPr>
        <dsp:cNvPr id="0" name=""/>
        <dsp:cNvSpPr/>
      </dsp:nvSpPr>
      <dsp:spPr>
        <a:xfrm>
          <a:off x="1093774" y="0"/>
          <a:ext cx="3847068" cy="452596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721D5-FE28-4253-B675-8873E286719B}">
      <dsp:nvSpPr>
        <dsp:cNvPr id="0" name=""/>
        <dsp:cNvSpPr/>
      </dsp:nvSpPr>
      <dsp:spPr>
        <a:xfrm>
          <a:off x="1286127" y="181038"/>
          <a:ext cx="3462361" cy="294187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AE5803-F783-469B-BF77-08A6EE3FDB85}">
      <dsp:nvSpPr>
        <dsp:cNvPr id="0" name=""/>
        <dsp:cNvSpPr/>
      </dsp:nvSpPr>
      <dsp:spPr>
        <a:xfrm>
          <a:off x="1286127" y="3122914"/>
          <a:ext cx="3462361" cy="1222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Solinst</a:t>
          </a:r>
          <a:r>
            <a:rPr lang="en-US" sz="1900" kern="1200" dirty="0" smtClean="0"/>
            <a:t> rock is 6 feet upstream from “Low water TD” on “Flat boulder”, underneath overhanging “slab boulder”</a:t>
          </a:r>
          <a:endParaRPr lang="en-US" sz="1900" kern="1200" dirty="0"/>
        </a:p>
      </dsp:txBody>
      <dsp:txXfrm>
        <a:off x="1286127" y="3122914"/>
        <a:ext cx="3462361" cy="1222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4FFE6-B881-4DD2-AE1E-C0099D7E0ED5}">
      <dsp:nvSpPr>
        <dsp:cNvPr id="0" name=""/>
        <dsp:cNvSpPr/>
      </dsp:nvSpPr>
      <dsp:spPr>
        <a:xfrm>
          <a:off x="29465" y="51270"/>
          <a:ext cx="1803313" cy="21215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39A34-1335-4507-8807-0E9F5FE085BB}">
      <dsp:nvSpPr>
        <dsp:cNvPr id="0" name=""/>
        <dsp:cNvSpPr/>
      </dsp:nvSpPr>
      <dsp:spPr>
        <a:xfrm>
          <a:off x="119631" y="136132"/>
          <a:ext cx="1622982" cy="137900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87D5D-BFAA-4B6F-9B02-78F20609D231}">
      <dsp:nvSpPr>
        <dsp:cNvPr id="0" name=""/>
        <dsp:cNvSpPr/>
      </dsp:nvSpPr>
      <dsp:spPr>
        <a:xfrm>
          <a:off x="119631" y="1515136"/>
          <a:ext cx="1622982" cy="57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Mid water </a:t>
          </a:r>
          <a:r>
            <a:rPr lang="en-US" sz="1100" kern="1200" dirty="0" err="1" smtClean="0"/>
            <a:t>tapedown</a:t>
          </a:r>
          <a:endParaRPr lang="en-US" sz="1100" kern="1200" dirty="0"/>
        </a:p>
      </dsp:txBody>
      <dsp:txXfrm>
        <a:off x="119631" y="1515136"/>
        <a:ext cx="1622982" cy="572817"/>
      </dsp:txXfrm>
    </dsp:sp>
    <dsp:sp modelId="{705FE89B-6E98-4D09-BAF0-CF0495969D43}">
      <dsp:nvSpPr>
        <dsp:cNvPr id="0" name=""/>
        <dsp:cNvSpPr/>
      </dsp:nvSpPr>
      <dsp:spPr>
        <a:xfrm>
          <a:off x="2115651" y="51270"/>
          <a:ext cx="1803313" cy="21215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B3617-9872-468B-BFFD-B8048A7ADFE3}">
      <dsp:nvSpPr>
        <dsp:cNvPr id="0" name=""/>
        <dsp:cNvSpPr/>
      </dsp:nvSpPr>
      <dsp:spPr>
        <a:xfrm>
          <a:off x="2205817" y="136132"/>
          <a:ext cx="1622982" cy="137900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C61CD-38D3-44C5-8D81-95C757B7C469}">
      <dsp:nvSpPr>
        <dsp:cNvPr id="0" name=""/>
        <dsp:cNvSpPr/>
      </dsp:nvSpPr>
      <dsp:spPr>
        <a:xfrm>
          <a:off x="2205817" y="1515136"/>
          <a:ext cx="1622982" cy="57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Low water </a:t>
          </a:r>
          <a:r>
            <a:rPr lang="en-US" sz="1100" kern="1200" dirty="0" err="1" smtClean="0"/>
            <a:t>tapedown</a:t>
          </a:r>
          <a:endParaRPr lang="en-US" sz="1100" kern="1200" dirty="0"/>
        </a:p>
      </dsp:txBody>
      <dsp:txXfrm>
        <a:off x="2205817" y="1515136"/>
        <a:ext cx="1622982" cy="572817"/>
      </dsp:txXfrm>
    </dsp:sp>
    <dsp:sp modelId="{34FEE44F-B45E-42BE-B53A-1EA087D26E56}">
      <dsp:nvSpPr>
        <dsp:cNvPr id="0" name=""/>
        <dsp:cNvSpPr/>
      </dsp:nvSpPr>
      <dsp:spPr>
        <a:xfrm>
          <a:off x="4201837" y="51270"/>
          <a:ext cx="1803313" cy="21215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4977C-89D0-40DA-83D5-2F43990C6E03}">
      <dsp:nvSpPr>
        <dsp:cNvPr id="0" name=""/>
        <dsp:cNvSpPr/>
      </dsp:nvSpPr>
      <dsp:spPr>
        <a:xfrm>
          <a:off x="4292003" y="136132"/>
          <a:ext cx="1622982" cy="137900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D15F1-2678-4B90-984C-84BF67CB9B64}">
      <dsp:nvSpPr>
        <dsp:cNvPr id="0" name=""/>
        <dsp:cNvSpPr/>
      </dsp:nvSpPr>
      <dsp:spPr>
        <a:xfrm>
          <a:off x="4292003" y="1515136"/>
          <a:ext cx="1622982" cy="57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High water </a:t>
          </a:r>
          <a:r>
            <a:rPr lang="en-US" sz="1100" kern="1200" dirty="0" err="1" smtClean="0"/>
            <a:t>tapedown</a:t>
          </a:r>
          <a:r>
            <a:rPr lang="en-US" sz="1100" kern="1200" dirty="0" smtClean="0"/>
            <a:t> from river left bank looking north</a:t>
          </a:r>
          <a:endParaRPr lang="en-US" sz="1100" kern="1200" dirty="0"/>
        </a:p>
      </dsp:txBody>
      <dsp:txXfrm>
        <a:off x="4292003" y="1515136"/>
        <a:ext cx="1622982" cy="572817"/>
      </dsp:txXfrm>
    </dsp:sp>
    <dsp:sp modelId="{AAE58D09-F305-4168-A424-F274902D415A}">
      <dsp:nvSpPr>
        <dsp:cNvPr id="0" name=""/>
        <dsp:cNvSpPr/>
      </dsp:nvSpPr>
      <dsp:spPr>
        <a:xfrm>
          <a:off x="1072558" y="2353147"/>
          <a:ext cx="1803313" cy="21215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CD617-7FDB-46F9-995D-87440EED1B46}">
      <dsp:nvSpPr>
        <dsp:cNvPr id="0" name=""/>
        <dsp:cNvSpPr/>
      </dsp:nvSpPr>
      <dsp:spPr>
        <a:xfrm>
          <a:off x="1162724" y="2438008"/>
          <a:ext cx="1622982" cy="137900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B2A8A-B60A-4813-AEF0-CD818769D0D6}">
      <dsp:nvSpPr>
        <dsp:cNvPr id="0" name=""/>
        <dsp:cNvSpPr/>
      </dsp:nvSpPr>
      <dsp:spPr>
        <a:xfrm>
          <a:off x="1162724" y="3817013"/>
          <a:ext cx="1622982" cy="57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High water </a:t>
          </a:r>
          <a:r>
            <a:rPr lang="en-US" sz="1100" kern="1200" dirty="0" err="1" smtClean="0"/>
            <a:t>tapedown</a:t>
          </a:r>
          <a:r>
            <a:rPr lang="en-US" sz="1100" kern="1200" dirty="0" smtClean="0"/>
            <a:t> crystal</a:t>
          </a:r>
          <a:endParaRPr lang="en-US" sz="1100" kern="1200" dirty="0"/>
        </a:p>
      </dsp:txBody>
      <dsp:txXfrm>
        <a:off x="1162724" y="3817013"/>
        <a:ext cx="1622982" cy="572817"/>
      </dsp:txXfrm>
    </dsp:sp>
    <dsp:sp modelId="{1CE82173-17A5-475B-8CEB-AE9A18D5D5DA}">
      <dsp:nvSpPr>
        <dsp:cNvPr id="0" name=""/>
        <dsp:cNvSpPr/>
      </dsp:nvSpPr>
      <dsp:spPr>
        <a:xfrm>
          <a:off x="3158744" y="2353147"/>
          <a:ext cx="1803313" cy="212154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F29FC-4A72-46D7-BEB7-261390996644}">
      <dsp:nvSpPr>
        <dsp:cNvPr id="0" name=""/>
        <dsp:cNvSpPr/>
      </dsp:nvSpPr>
      <dsp:spPr>
        <a:xfrm rot="5400000">
          <a:off x="3248910" y="2438008"/>
          <a:ext cx="1622982" cy="137900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2945B-F57F-458B-8A07-A81362624DB6}">
      <dsp:nvSpPr>
        <dsp:cNvPr id="0" name=""/>
        <dsp:cNvSpPr/>
      </dsp:nvSpPr>
      <dsp:spPr>
        <a:xfrm>
          <a:off x="3248910" y="3817013"/>
          <a:ext cx="1622982" cy="57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High water </a:t>
          </a:r>
          <a:r>
            <a:rPr lang="en-US" sz="1100" kern="1200" dirty="0" err="1" smtClean="0"/>
            <a:t>tapedown</a:t>
          </a:r>
          <a:r>
            <a:rPr lang="en-US" sz="1100" kern="1200" dirty="0" smtClean="0"/>
            <a:t> crystal</a:t>
          </a:r>
          <a:endParaRPr lang="en-US" sz="1100" kern="1200" dirty="0"/>
        </a:p>
      </dsp:txBody>
      <dsp:txXfrm>
        <a:off x="3248910" y="3817013"/>
        <a:ext cx="1622982" cy="5728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66B0D-FDDA-42AB-95C0-D0CEB1F6F64F}">
      <dsp:nvSpPr>
        <dsp:cNvPr id="0" name=""/>
        <dsp:cNvSpPr/>
      </dsp:nvSpPr>
      <dsp:spPr>
        <a:xfrm>
          <a:off x="524329" y="8910"/>
          <a:ext cx="2901172" cy="248664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2747C-7415-4336-A76B-B279D893B3D5}">
      <dsp:nvSpPr>
        <dsp:cNvPr id="0" name=""/>
        <dsp:cNvSpPr/>
      </dsp:nvSpPr>
      <dsp:spPr>
        <a:xfrm>
          <a:off x="524329" y="1749563"/>
          <a:ext cx="2901172" cy="59679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River left benchmark</a:t>
          </a:r>
          <a:endParaRPr lang="en-US" sz="2400" kern="1200" dirty="0"/>
        </a:p>
      </dsp:txBody>
      <dsp:txXfrm>
        <a:off x="524329" y="1749563"/>
        <a:ext cx="2901172" cy="596795"/>
      </dsp:txXfrm>
    </dsp:sp>
    <dsp:sp modelId="{9798507C-7E38-4059-8CC3-C385475534E6}">
      <dsp:nvSpPr>
        <dsp:cNvPr id="0" name=""/>
        <dsp:cNvSpPr/>
      </dsp:nvSpPr>
      <dsp:spPr>
        <a:xfrm>
          <a:off x="3721413" y="8910"/>
          <a:ext cx="2901172" cy="2486648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37DA4-0807-4390-BC39-16994879EBFD}">
      <dsp:nvSpPr>
        <dsp:cNvPr id="0" name=""/>
        <dsp:cNvSpPr/>
      </dsp:nvSpPr>
      <dsp:spPr>
        <a:xfrm>
          <a:off x="3721413" y="1749563"/>
          <a:ext cx="2901172" cy="59679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 water </a:t>
          </a:r>
          <a:r>
            <a:rPr lang="en-US" sz="2400" kern="1200" dirty="0" err="1" smtClean="0"/>
            <a:t>tapedown</a:t>
          </a:r>
          <a:endParaRPr lang="en-US" sz="2400" kern="1200" dirty="0"/>
        </a:p>
      </dsp:txBody>
      <dsp:txXfrm>
        <a:off x="3721413" y="1749563"/>
        <a:ext cx="2901172" cy="596795"/>
      </dsp:txXfrm>
    </dsp:sp>
    <dsp:sp modelId="{69225E51-C81D-4A46-9B17-B5B428D1DF40}">
      <dsp:nvSpPr>
        <dsp:cNvPr id="0" name=""/>
        <dsp:cNvSpPr/>
      </dsp:nvSpPr>
      <dsp:spPr>
        <a:xfrm>
          <a:off x="6918497" y="8910"/>
          <a:ext cx="2901172" cy="248664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9F25D-F1DC-4C4A-91F6-2F6CE254FED3}">
      <dsp:nvSpPr>
        <dsp:cNvPr id="0" name=""/>
        <dsp:cNvSpPr/>
      </dsp:nvSpPr>
      <dsp:spPr>
        <a:xfrm>
          <a:off x="6918497" y="1749563"/>
          <a:ext cx="2901172" cy="59679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Midwater </a:t>
          </a:r>
          <a:r>
            <a:rPr lang="en-US" sz="2400" kern="1200" dirty="0" err="1" smtClean="0"/>
            <a:t>tapedown</a:t>
          </a:r>
          <a:endParaRPr lang="en-US" sz="2400" kern="1200" dirty="0"/>
        </a:p>
      </dsp:txBody>
      <dsp:txXfrm>
        <a:off x="6918497" y="1749563"/>
        <a:ext cx="2901172" cy="596795"/>
      </dsp:txXfrm>
    </dsp:sp>
    <dsp:sp modelId="{1E503615-A522-4C85-A7C4-08A79EDB994F}">
      <dsp:nvSpPr>
        <dsp:cNvPr id="0" name=""/>
        <dsp:cNvSpPr/>
      </dsp:nvSpPr>
      <dsp:spPr>
        <a:xfrm>
          <a:off x="524329" y="2785675"/>
          <a:ext cx="2901172" cy="2486648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D94EE-1CF9-430F-B16A-D1A0E9463C47}">
      <dsp:nvSpPr>
        <dsp:cNvPr id="0" name=""/>
        <dsp:cNvSpPr/>
      </dsp:nvSpPr>
      <dsp:spPr>
        <a:xfrm>
          <a:off x="524329" y="4526329"/>
          <a:ext cx="2901172" cy="59679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Highwater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tapedown</a:t>
          </a:r>
          <a:endParaRPr lang="en-US" sz="2400" kern="1200" dirty="0"/>
        </a:p>
      </dsp:txBody>
      <dsp:txXfrm>
        <a:off x="524329" y="4526329"/>
        <a:ext cx="2901172" cy="596795"/>
      </dsp:txXfrm>
    </dsp:sp>
    <dsp:sp modelId="{2EA1C615-42F9-41F6-B162-C6152569408D}">
      <dsp:nvSpPr>
        <dsp:cNvPr id="0" name=""/>
        <dsp:cNvSpPr/>
      </dsp:nvSpPr>
      <dsp:spPr>
        <a:xfrm>
          <a:off x="3721413" y="2785675"/>
          <a:ext cx="2901172" cy="248664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1F93C2-4713-47C6-96D1-616E5CAB52F0}">
      <dsp:nvSpPr>
        <dsp:cNvPr id="0" name=""/>
        <dsp:cNvSpPr/>
      </dsp:nvSpPr>
      <dsp:spPr>
        <a:xfrm>
          <a:off x="3721413" y="4526329"/>
          <a:ext cx="2901172" cy="59679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Highwater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tapedown</a:t>
          </a:r>
          <a:endParaRPr lang="en-US" sz="2400" kern="1200" dirty="0"/>
        </a:p>
      </dsp:txBody>
      <dsp:txXfrm>
        <a:off x="3721413" y="4526329"/>
        <a:ext cx="2901172" cy="596795"/>
      </dsp:txXfrm>
    </dsp:sp>
    <dsp:sp modelId="{66101FC3-E594-4AD4-B22A-41C36713E8C6}">
      <dsp:nvSpPr>
        <dsp:cNvPr id="0" name=""/>
        <dsp:cNvSpPr/>
      </dsp:nvSpPr>
      <dsp:spPr>
        <a:xfrm>
          <a:off x="6918497" y="2785675"/>
          <a:ext cx="2901172" cy="2486648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1FFFA-B639-4821-A8C4-570D2150994C}">
      <dsp:nvSpPr>
        <dsp:cNvPr id="0" name=""/>
        <dsp:cNvSpPr/>
      </dsp:nvSpPr>
      <dsp:spPr>
        <a:xfrm>
          <a:off x="6918497" y="4526329"/>
          <a:ext cx="2901172" cy="59679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River right benchmark</a:t>
          </a:r>
          <a:endParaRPr lang="en-US" sz="2400" kern="1200" dirty="0"/>
        </a:p>
      </dsp:txBody>
      <dsp:txXfrm>
        <a:off x="6918497" y="4526329"/>
        <a:ext cx="2901172" cy="596795"/>
      </dsp:txXfrm>
    </dsp:sp>
    <dsp:sp modelId="{50B1F14D-386C-4F7C-B1C8-FC71CC4D3C23}">
      <dsp:nvSpPr>
        <dsp:cNvPr id="0" name=""/>
        <dsp:cNvSpPr/>
      </dsp:nvSpPr>
      <dsp:spPr>
        <a:xfrm>
          <a:off x="524329" y="5562441"/>
          <a:ext cx="2901172" cy="2486648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2D6C4-67F9-4289-9337-9E7FC9F6E7DA}">
      <dsp:nvSpPr>
        <dsp:cNvPr id="0" name=""/>
        <dsp:cNvSpPr/>
      </dsp:nvSpPr>
      <dsp:spPr>
        <a:xfrm>
          <a:off x="524329" y="7303095"/>
          <a:ext cx="2901172" cy="59679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River right benchmark</a:t>
          </a:r>
          <a:endParaRPr lang="en-US" sz="2400" kern="1200" dirty="0"/>
        </a:p>
      </dsp:txBody>
      <dsp:txXfrm>
        <a:off x="524329" y="7303095"/>
        <a:ext cx="2901172" cy="596795"/>
      </dsp:txXfrm>
    </dsp:sp>
    <dsp:sp modelId="{A749646E-0667-4A4B-A4AC-08C28CE1B4C9}">
      <dsp:nvSpPr>
        <dsp:cNvPr id="0" name=""/>
        <dsp:cNvSpPr/>
      </dsp:nvSpPr>
      <dsp:spPr>
        <a:xfrm>
          <a:off x="3721413" y="5562441"/>
          <a:ext cx="2901172" cy="2486648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DE907-A810-4E1A-87A7-EF728E1D9A46}">
      <dsp:nvSpPr>
        <dsp:cNvPr id="0" name=""/>
        <dsp:cNvSpPr/>
      </dsp:nvSpPr>
      <dsp:spPr>
        <a:xfrm>
          <a:off x="3721413" y="7303095"/>
          <a:ext cx="2901172" cy="59679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River right benchmark</a:t>
          </a:r>
          <a:endParaRPr lang="en-US" sz="2400" kern="1200" dirty="0"/>
        </a:p>
      </dsp:txBody>
      <dsp:txXfrm>
        <a:off x="3721413" y="7303095"/>
        <a:ext cx="2901172" cy="596795"/>
      </dsp:txXfrm>
    </dsp:sp>
    <dsp:sp modelId="{A6337E05-B084-44BC-8D05-F76ADB684BAF}">
      <dsp:nvSpPr>
        <dsp:cNvPr id="0" name=""/>
        <dsp:cNvSpPr/>
      </dsp:nvSpPr>
      <dsp:spPr>
        <a:xfrm>
          <a:off x="6918497" y="5562441"/>
          <a:ext cx="2901172" cy="2486648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B8283-CA4F-4ABE-B155-B266976122A3}">
      <dsp:nvSpPr>
        <dsp:cNvPr id="0" name=""/>
        <dsp:cNvSpPr/>
      </dsp:nvSpPr>
      <dsp:spPr>
        <a:xfrm>
          <a:off x="6918497" y="7303095"/>
          <a:ext cx="2901172" cy="59679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River left benchmark</a:t>
          </a:r>
          <a:endParaRPr lang="en-US" sz="2400" kern="1200" dirty="0"/>
        </a:p>
      </dsp:txBody>
      <dsp:txXfrm>
        <a:off x="6918497" y="7303095"/>
        <a:ext cx="2901172" cy="5967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F87F4-82BA-4197-93A4-F0321B0BE0F3}">
      <dsp:nvSpPr>
        <dsp:cNvPr id="0" name=""/>
        <dsp:cNvSpPr/>
      </dsp:nvSpPr>
      <dsp:spPr>
        <a:xfrm>
          <a:off x="3975" y="1034253"/>
          <a:ext cx="2867114" cy="245745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1A63C-512F-414A-A909-B92416B6FB62}">
      <dsp:nvSpPr>
        <dsp:cNvPr id="0" name=""/>
        <dsp:cNvSpPr/>
      </dsp:nvSpPr>
      <dsp:spPr>
        <a:xfrm>
          <a:off x="3975" y="2754472"/>
          <a:ext cx="2867114" cy="58978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High water control</a:t>
          </a:r>
          <a:endParaRPr lang="en-US" sz="2800" kern="1200" dirty="0"/>
        </a:p>
      </dsp:txBody>
      <dsp:txXfrm>
        <a:off x="3975" y="2754472"/>
        <a:ext cx="2867114" cy="589789"/>
      </dsp:txXfrm>
    </dsp:sp>
    <dsp:sp modelId="{D56FD4FC-7386-40A9-96FE-8996AED4DD0A}">
      <dsp:nvSpPr>
        <dsp:cNvPr id="0" name=""/>
        <dsp:cNvSpPr/>
      </dsp:nvSpPr>
      <dsp:spPr>
        <a:xfrm>
          <a:off x="3163527" y="1034253"/>
          <a:ext cx="2867114" cy="2457456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FC2FD-48F9-4E26-BFA7-07AB649CF982}">
      <dsp:nvSpPr>
        <dsp:cNvPr id="0" name=""/>
        <dsp:cNvSpPr/>
      </dsp:nvSpPr>
      <dsp:spPr>
        <a:xfrm>
          <a:off x="3163527" y="2754472"/>
          <a:ext cx="2867114" cy="58978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Low water control</a:t>
          </a:r>
          <a:endParaRPr lang="en-US" sz="2800" kern="1200" dirty="0"/>
        </a:p>
      </dsp:txBody>
      <dsp:txXfrm>
        <a:off x="3163527" y="2754472"/>
        <a:ext cx="2867114" cy="589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7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9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5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50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9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3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0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6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6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06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0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5B2B8-7231-4BEC-904A-AB99A778C09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F1D9D-AA5A-4269-B9C5-28958FC3F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9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47002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Tuolumne River at outlet of Tuolumne Meadows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434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Site installed 9/20/2017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Datum survey 9/25/2017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248400"/>
            <a:ext cx="18575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Photo: 7/25/2017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2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Gage installation, 9/20/2017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900500"/>
              </p:ext>
            </p:extLst>
          </p:nvPr>
        </p:nvGraphicFramePr>
        <p:xfrm>
          <a:off x="1554691" y="1600200"/>
          <a:ext cx="6034617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45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Solinst</a:t>
            </a:r>
            <a:r>
              <a:rPr lang="en-US" dirty="0" smtClean="0"/>
              <a:t> boulder location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200494"/>
              </p:ext>
            </p:extLst>
          </p:nvPr>
        </p:nvGraphicFramePr>
        <p:xfrm>
          <a:off x="1554691" y="1600200"/>
          <a:ext cx="6034617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676400" y="2895600"/>
            <a:ext cx="190500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955" y="2554069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endParaRPr lang="en-US" dirty="0" smtClean="0"/>
          </a:p>
          <a:p>
            <a:r>
              <a:rPr lang="en-US" dirty="0" smtClean="0"/>
              <a:t>boulder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1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Gage datum with high water, mid water, and low water </a:t>
            </a:r>
            <a:r>
              <a:rPr lang="en-US" dirty="0" err="1" smtClean="0"/>
              <a:t>tapedown</a:t>
            </a:r>
            <a:r>
              <a:rPr lang="en-US" dirty="0" smtClean="0"/>
              <a:t> (TD).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6034617" cy="4525963"/>
          </a:xfrm>
          <a:ln>
            <a:solidFill>
              <a:schemeClr val="tx1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 flipH="1">
            <a:off x="4343400" y="2743200"/>
            <a:ext cx="22098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05600" y="2514600"/>
            <a:ext cx="15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water </a:t>
            </a:r>
            <a:r>
              <a:rPr lang="en-US" dirty="0" smtClean="0"/>
              <a:t>TD</a:t>
            </a:r>
          </a:p>
          <a:p>
            <a:r>
              <a:rPr lang="en-US" dirty="0" smtClean="0"/>
              <a:t>11.87 </a:t>
            </a:r>
            <a:r>
              <a:rPr lang="en-US" dirty="0" err="1" smtClean="0"/>
              <a:t>ft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581611" y="3886200"/>
            <a:ext cx="22098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43811" y="3657600"/>
            <a:ext cx="1470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water </a:t>
            </a:r>
            <a:r>
              <a:rPr lang="en-US" dirty="0" smtClean="0"/>
              <a:t>TD</a:t>
            </a:r>
          </a:p>
          <a:p>
            <a:r>
              <a:rPr lang="en-US" dirty="0" smtClean="0"/>
              <a:t>9.46 </a:t>
            </a:r>
            <a:r>
              <a:rPr lang="en-US" dirty="0" err="1" smtClean="0"/>
              <a:t>ft</a:t>
            </a:r>
            <a:endParaRPr lang="en-US" dirty="0" smtClean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2743200" y="5073134"/>
            <a:ext cx="3962400" cy="439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58000" y="4888468"/>
            <a:ext cx="1458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 water </a:t>
            </a:r>
            <a:r>
              <a:rPr lang="en-US" dirty="0" smtClean="0"/>
              <a:t>TD</a:t>
            </a:r>
          </a:p>
          <a:p>
            <a:r>
              <a:rPr lang="en-US" dirty="0" smtClean="0"/>
              <a:t>10 </a:t>
            </a:r>
            <a:r>
              <a:rPr lang="en-US" dirty="0" err="1" smtClean="0"/>
              <a:t>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water, mid water, low water </a:t>
            </a:r>
            <a:r>
              <a:rPr lang="en-US" dirty="0" err="1" smtClean="0"/>
              <a:t>tapedown</a:t>
            </a:r>
            <a:r>
              <a:rPr lang="en-US" dirty="0" smtClean="0"/>
              <a:t> locations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873737"/>
              </p:ext>
            </p:extLst>
          </p:nvPr>
        </p:nvGraphicFramePr>
        <p:xfrm>
          <a:off x="1554691" y="1600200"/>
          <a:ext cx="6034617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>
            <a:off x="6629400" y="2362200"/>
            <a:ext cx="1676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43800" y="1752600"/>
            <a:ext cx="15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water TD</a:t>
            </a:r>
          </a:p>
          <a:p>
            <a:r>
              <a:rPr lang="en-US" dirty="0" smtClean="0"/>
              <a:t>crystal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867400" y="4343400"/>
            <a:ext cx="1676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81800" y="3733800"/>
            <a:ext cx="15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water TD</a:t>
            </a:r>
          </a:p>
          <a:p>
            <a:r>
              <a:rPr lang="en-US" dirty="0" smtClean="0"/>
              <a:t>crystal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00200" y="4724400"/>
            <a:ext cx="17526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4154269"/>
            <a:ext cx="151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water TD</a:t>
            </a:r>
          </a:p>
          <a:p>
            <a:r>
              <a:rPr lang="en-US" dirty="0" smtClean="0"/>
              <a:t>crystal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6933"/>
            <a:ext cx="8229600" cy="1143000"/>
          </a:xfrm>
        </p:spPr>
        <p:txBody>
          <a:bodyPr/>
          <a:lstStyle/>
          <a:p>
            <a:r>
              <a:rPr lang="en-US" dirty="0" smtClean="0"/>
              <a:t>Gage datum survey data	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017" y="1270000"/>
            <a:ext cx="36957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2743200"/>
            <a:ext cx="213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River left benchmark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3549134"/>
            <a:ext cx="22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River right benchmark</a:t>
            </a:r>
            <a:endParaRPr lang="en-US" dirty="0"/>
          </a:p>
        </p:txBody>
      </p:sp>
      <p:cxnSp>
        <p:nvCxnSpPr>
          <p:cNvPr id="8" name="Straight Connector 7"/>
          <p:cNvCxnSpPr>
            <a:stCxn id="5" idx="3"/>
          </p:cNvCxnSpPr>
          <p:nvPr/>
        </p:nvCxnSpPr>
        <p:spPr>
          <a:xfrm>
            <a:off x="2442436" y="2927866"/>
            <a:ext cx="5907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</p:cNvCxnSpPr>
          <p:nvPr/>
        </p:nvCxnSpPr>
        <p:spPr>
          <a:xfrm>
            <a:off x="2491207" y="3733800"/>
            <a:ext cx="5419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48000" y="3733800"/>
            <a:ext cx="76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7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37223194"/>
              </p:ext>
            </p:extLst>
          </p:nvPr>
        </p:nvGraphicFramePr>
        <p:xfrm>
          <a:off x="0" y="0"/>
          <a:ext cx="10344000" cy="80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6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controls	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6034617" cy="4525963"/>
          </a:xfrm>
        </p:spPr>
      </p:pic>
      <p:cxnSp>
        <p:nvCxnSpPr>
          <p:cNvPr id="14" name="Straight Arrow Connector 13"/>
          <p:cNvCxnSpPr/>
          <p:nvPr/>
        </p:nvCxnSpPr>
        <p:spPr>
          <a:xfrm>
            <a:off x="1524000" y="1066800"/>
            <a:ext cx="752389" cy="1524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2000" y="457200"/>
            <a:ext cx="19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water control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248400" y="3200400"/>
            <a:ext cx="1676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34200" y="2754868"/>
            <a:ext cx="18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water control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2819400" y="3162300"/>
            <a:ext cx="3219450" cy="218341"/>
          </a:xfrm>
          <a:custGeom>
            <a:avLst/>
            <a:gdLst>
              <a:gd name="connsiteX0" fmla="*/ 3219450 w 3219450"/>
              <a:gd name="connsiteY0" fmla="*/ 66675 h 218341"/>
              <a:gd name="connsiteX1" fmla="*/ 3028950 w 3219450"/>
              <a:gd name="connsiteY1" fmla="*/ 47625 h 218341"/>
              <a:gd name="connsiteX2" fmla="*/ 2943225 w 3219450"/>
              <a:gd name="connsiteY2" fmla="*/ 9525 h 218341"/>
              <a:gd name="connsiteX3" fmla="*/ 2914650 w 3219450"/>
              <a:gd name="connsiteY3" fmla="*/ 0 h 218341"/>
              <a:gd name="connsiteX4" fmla="*/ 2495550 w 3219450"/>
              <a:gd name="connsiteY4" fmla="*/ 9525 h 218341"/>
              <a:gd name="connsiteX5" fmla="*/ 2428875 w 3219450"/>
              <a:gd name="connsiteY5" fmla="*/ 19050 h 218341"/>
              <a:gd name="connsiteX6" fmla="*/ 2114550 w 3219450"/>
              <a:gd name="connsiteY6" fmla="*/ 9525 h 218341"/>
              <a:gd name="connsiteX7" fmla="*/ 1828800 w 3219450"/>
              <a:gd name="connsiteY7" fmla="*/ 19050 h 218341"/>
              <a:gd name="connsiteX8" fmla="*/ 1800225 w 3219450"/>
              <a:gd name="connsiteY8" fmla="*/ 28575 h 218341"/>
              <a:gd name="connsiteX9" fmla="*/ 1771650 w 3219450"/>
              <a:gd name="connsiteY9" fmla="*/ 57150 h 218341"/>
              <a:gd name="connsiteX10" fmla="*/ 1743075 w 3219450"/>
              <a:gd name="connsiteY10" fmla="*/ 76200 h 218341"/>
              <a:gd name="connsiteX11" fmla="*/ 1666875 w 3219450"/>
              <a:gd name="connsiteY11" fmla="*/ 123825 h 218341"/>
              <a:gd name="connsiteX12" fmla="*/ 1638300 w 3219450"/>
              <a:gd name="connsiteY12" fmla="*/ 133350 h 218341"/>
              <a:gd name="connsiteX13" fmla="*/ 1609725 w 3219450"/>
              <a:gd name="connsiteY13" fmla="*/ 142875 h 218341"/>
              <a:gd name="connsiteX14" fmla="*/ 1238250 w 3219450"/>
              <a:gd name="connsiteY14" fmla="*/ 133350 h 218341"/>
              <a:gd name="connsiteX15" fmla="*/ 1181100 w 3219450"/>
              <a:gd name="connsiteY15" fmla="*/ 114300 h 218341"/>
              <a:gd name="connsiteX16" fmla="*/ 1133475 w 3219450"/>
              <a:gd name="connsiteY16" fmla="*/ 104775 h 218341"/>
              <a:gd name="connsiteX17" fmla="*/ 1104900 w 3219450"/>
              <a:gd name="connsiteY17" fmla="*/ 95250 h 218341"/>
              <a:gd name="connsiteX18" fmla="*/ 942975 w 3219450"/>
              <a:gd name="connsiteY18" fmla="*/ 85725 h 218341"/>
              <a:gd name="connsiteX19" fmla="*/ 742950 w 3219450"/>
              <a:gd name="connsiteY19" fmla="*/ 95250 h 218341"/>
              <a:gd name="connsiteX20" fmla="*/ 657225 w 3219450"/>
              <a:gd name="connsiteY20" fmla="*/ 114300 h 218341"/>
              <a:gd name="connsiteX21" fmla="*/ 628650 w 3219450"/>
              <a:gd name="connsiteY21" fmla="*/ 123825 h 218341"/>
              <a:gd name="connsiteX22" fmla="*/ 533400 w 3219450"/>
              <a:gd name="connsiteY22" fmla="*/ 142875 h 218341"/>
              <a:gd name="connsiteX23" fmla="*/ 438150 w 3219450"/>
              <a:gd name="connsiteY23" fmla="*/ 161925 h 218341"/>
              <a:gd name="connsiteX24" fmla="*/ 381000 w 3219450"/>
              <a:gd name="connsiteY24" fmla="*/ 180975 h 218341"/>
              <a:gd name="connsiteX25" fmla="*/ 352425 w 3219450"/>
              <a:gd name="connsiteY25" fmla="*/ 190500 h 218341"/>
              <a:gd name="connsiteX26" fmla="*/ 266700 w 3219450"/>
              <a:gd name="connsiteY26" fmla="*/ 200025 h 218341"/>
              <a:gd name="connsiteX27" fmla="*/ 0 w 3219450"/>
              <a:gd name="connsiteY27" fmla="*/ 209550 h 21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19450" h="218341">
                <a:moveTo>
                  <a:pt x="3219450" y="66675"/>
                </a:moveTo>
                <a:cubicBezTo>
                  <a:pt x="3209987" y="66118"/>
                  <a:pt x="3078646" y="72473"/>
                  <a:pt x="3028950" y="47625"/>
                </a:cubicBezTo>
                <a:cubicBezTo>
                  <a:pt x="2938384" y="2342"/>
                  <a:pt x="3090667" y="58672"/>
                  <a:pt x="2943225" y="9525"/>
                </a:cubicBezTo>
                <a:lnTo>
                  <a:pt x="2914650" y="0"/>
                </a:lnTo>
                <a:lnTo>
                  <a:pt x="2495550" y="9525"/>
                </a:lnTo>
                <a:cubicBezTo>
                  <a:pt x="2473117" y="10405"/>
                  <a:pt x="2451326" y="19050"/>
                  <a:pt x="2428875" y="19050"/>
                </a:cubicBezTo>
                <a:cubicBezTo>
                  <a:pt x="2324052" y="19050"/>
                  <a:pt x="2219325" y="12700"/>
                  <a:pt x="2114550" y="9525"/>
                </a:cubicBezTo>
                <a:cubicBezTo>
                  <a:pt x="2019300" y="12700"/>
                  <a:pt x="1923928" y="13285"/>
                  <a:pt x="1828800" y="19050"/>
                </a:cubicBezTo>
                <a:cubicBezTo>
                  <a:pt x="1818778" y="19657"/>
                  <a:pt x="1808579" y="23006"/>
                  <a:pt x="1800225" y="28575"/>
                </a:cubicBezTo>
                <a:cubicBezTo>
                  <a:pt x="1789017" y="36047"/>
                  <a:pt x="1781998" y="48526"/>
                  <a:pt x="1771650" y="57150"/>
                </a:cubicBezTo>
                <a:cubicBezTo>
                  <a:pt x="1762856" y="64479"/>
                  <a:pt x="1752600" y="69850"/>
                  <a:pt x="1743075" y="76200"/>
                </a:cubicBezTo>
                <a:cubicBezTo>
                  <a:pt x="1712886" y="121483"/>
                  <a:pt x="1734885" y="101155"/>
                  <a:pt x="1666875" y="123825"/>
                </a:cubicBezTo>
                <a:lnTo>
                  <a:pt x="1638300" y="133350"/>
                </a:lnTo>
                <a:lnTo>
                  <a:pt x="1609725" y="142875"/>
                </a:lnTo>
                <a:cubicBezTo>
                  <a:pt x="1485900" y="139700"/>
                  <a:pt x="1361841" y="141589"/>
                  <a:pt x="1238250" y="133350"/>
                </a:cubicBezTo>
                <a:cubicBezTo>
                  <a:pt x="1218214" y="132014"/>
                  <a:pt x="1200791" y="118238"/>
                  <a:pt x="1181100" y="114300"/>
                </a:cubicBezTo>
                <a:cubicBezTo>
                  <a:pt x="1165225" y="111125"/>
                  <a:pt x="1149181" y="108702"/>
                  <a:pt x="1133475" y="104775"/>
                </a:cubicBezTo>
                <a:cubicBezTo>
                  <a:pt x="1123735" y="102340"/>
                  <a:pt x="1114890" y="96249"/>
                  <a:pt x="1104900" y="95250"/>
                </a:cubicBezTo>
                <a:cubicBezTo>
                  <a:pt x="1051100" y="89870"/>
                  <a:pt x="996950" y="88900"/>
                  <a:pt x="942975" y="85725"/>
                </a:cubicBezTo>
                <a:cubicBezTo>
                  <a:pt x="876300" y="88900"/>
                  <a:pt x="809504" y="90130"/>
                  <a:pt x="742950" y="95250"/>
                </a:cubicBezTo>
                <a:cubicBezTo>
                  <a:pt x="729511" y="96284"/>
                  <a:pt x="673008" y="109791"/>
                  <a:pt x="657225" y="114300"/>
                </a:cubicBezTo>
                <a:cubicBezTo>
                  <a:pt x="647571" y="117058"/>
                  <a:pt x="638433" y="121567"/>
                  <a:pt x="628650" y="123825"/>
                </a:cubicBezTo>
                <a:cubicBezTo>
                  <a:pt x="597100" y="131106"/>
                  <a:pt x="564117" y="132636"/>
                  <a:pt x="533400" y="142875"/>
                </a:cubicBezTo>
                <a:cubicBezTo>
                  <a:pt x="483526" y="159500"/>
                  <a:pt x="514764" y="150980"/>
                  <a:pt x="438150" y="161925"/>
                </a:cubicBezTo>
                <a:lnTo>
                  <a:pt x="381000" y="180975"/>
                </a:lnTo>
                <a:cubicBezTo>
                  <a:pt x="371475" y="184150"/>
                  <a:pt x="362404" y="189391"/>
                  <a:pt x="352425" y="190500"/>
                </a:cubicBezTo>
                <a:lnTo>
                  <a:pt x="266700" y="200025"/>
                </a:lnTo>
                <a:cubicBezTo>
                  <a:pt x="162823" y="234651"/>
                  <a:pt x="248165" y="209550"/>
                  <a:pt x="0" y="20955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823017"/>
              </p:ext>
            </p:extLst>
          </p:nvPr>
        </p:nvGraphicFramePr>
        <p:xfrm>
          <a:off x="1554691" y="1600200"/>
          <a:ext cx="6034617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controls	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67922" y="2286000"/>
            <a:ext cx="752389" cy="1524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05415" y="1852136"/>
            <a:ext cx="19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water control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8" idx="2"/>
          </p:cNvCxnSpPr>
          <p:nvPr/>
        </p:nvCxnSpPr>
        <p:spPr>
          <a:xfrm flipH="1">
            <a:off x="6858000" y="2590800"/>
            <a:ext cx="1169018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86600" y="2221468"/>
            <a:ext cx="18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water control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 flipV="1">
            <a:off x="5619749" y="3505200"/>
            <a:ext cx="1162051" cy="45719"/>
          </a:xfrm>
          <a:custGeom>
            <a:avLst/>
            <a:gdLst>
              <a:gd name="connsiteX0" fmla="*/ 3219450 w 3219450"/>
              <a:gd name="connsiteY0" fmla="*/ 66675 h 218341"/>
              <a:gd name="connsiteX1" fmla="*/ 3028950 w 3219450"/>
              <a:gd name="connsiteY1" fmla="*/ 47625 h 218341"/>
              <a:gd name="connsiteX2" fmla="*/ 2943225 w 3219450"/>
              <a:gd name="connsiteY2" fmla="*/ 9525 h 218341"/>
              <a:gd name="connsiteX3" fmla="*/ 2914650 w 3219450"/>
              <a:gd name="connsiteY3" fmla="*/ 0 h 218341"/>
              <a:gd name="connsiteX4" fmla="*/ 2495550 w 3219450"/>
              <a:gd name="connsiteY4" fmla="*/ 9525 h 218341"/>
              <a:gd name="connsiteX5" fmla="*/ 2428875 w 3219450"/>
              <a:gd name="connsiteY5" fmla="*/ 19050 h 218341"/>
              <a:gd name="connsiteX6" fmla="*/ 2114550 w 3219450"/>
              <a:gd name="connsiteY6" fmla="*/ 9525 h 218341"/>
              <a:gd name="connsiteX7" fmla="*/ 1828800 w 3219450"/>
              <a:gd name="connsiteY7" fmla="*/ 19050 h 218341"/>
              <a:gd name="connsiteX8" fmla="*/ 1800225 w 3219450"/>
              <a:gd name="connsiteY8" fmla="*/ 28575 h 218341"/>
              <a:gd name="connsiteX9" fmla="*/ 1771650 w 3219450"/>
              <a:gd name="connsiteY9" fmla="*/ 57150 h 218341"/>
              <a:gd name="connsiteX10" fmla="*/ 1743075 w 3219450"/>
              <a:gd name="connsiteY10" fmla="*/ 76200 h 218341"/>
              <a:gd name="connsiteX11" fmla="*/ 1666875 w 3219450"/>
              <a:gd name="connsiteY11" fmla="*/ 123825 h 218341"/>
              <a:gd name="connsiteX12" fmla="*/ 1638300 w 3219450"/>
              <a:gd name="connsiteY12" fmla="*/ 133350 h 218341"/>
              <a:gd name="connsiteX13" fmla="*/ 1609725 w 3219450"/>
              <a:gd name="connsiteY13" fmla="*/ 142875 h 218341"/>
              <a:gd name="connsiteX14" fmla="*/ 1238250 w 3219450"/>
              <a:gd name="connsiteY14" fmla="*/ 133350 h 218341"/>
              <a:gd name="connsiteX15" fmla="*/ 1181100 w 3219450"/>
              <a:gd name="connsiteY15" fmla="*/ 114300 h 218341"/>
              <a:gd name="connsiteX16" fmla="*/ 1133475 w 3219450"/>
              <a:gd name="connsiteY16" fmla="*/ 104775 h 218341"/>
              <a:gd name="connsiteX17" fmla="*/ 1104900 w 3219450"/>
              <a:gd name="connsiteY17" fmla="*/ 95250 h 218341"/>
              <a:gd name="connsiteX18" fmla="*/ 942975 w 3219450"/>
              <a:gd name="connsiteY18" fmla="*/ 85725 h 218341"/>
              <a:gd name="connsiteX19" fmla="*/ 742950 w 3219450"/>
              <a:gd name="connsiteY19" fmla="*/ 95250 h 218341"/>
              <a:gd name="connsiteX20" fmla="*/ 657225 w 3219450"/>
              <a:gd name="connsiteY20" fmla="*/ 114300 h 218341"/>
              <a:gd name="connsiteX21" fmla="*/ 628650 w 3219450"/>
              <a:gd name="connsiteY21" fmla="*/ 123825 h 218341"/>
              <a:gd name="connsiteX22" fmla="*/ 533400 w 3219450"/>
              <a:gd name="connsiteY22" fmla="*/ 142875 h 218341"/>
              <a:gd name="connsiteX23" fmla="*/ 438150 w 3219450"/>
              <a:gd name="connsiteY23" fmla="*/ 161925 h 218341"/>
              <a:gd name="connsiteX24" fmla="*/ 381000 w 3219450"/>
              <a:gd name="connsiteY24" fmla="*/ 180975 h 218341"/>
              <a:gd name="connsiteX25" fmla="*/ 352425 w 3219450"/>
              <a:gd name="connsiteY25" fmla="*/ 190500 h 218341"/>
              <a:gd name="connsiteX26" fmla="*/ 266700 w 3219450"/>
              <a:gd name="connsiteY26" fmla="*/ 200025 h 218341"/>
              <a:gd name="connsiteX27" fmla="*/ 0 w 3219450"/>
              <a:gd name="connsiteY27" fmla="*/ 209550 h 21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19450" h="218341">
                <a:moveTo>
                  <a:pt x="3219450" y="66675"/>
                </a:moveTo>
                <a:cubicBezTo>
                  <a:pt x="3209987" y="66118"/>
                  <a:pt x="3078646" y="72473"/>
                  <a:pt x="3028950" y="47625"/>
                </a:cubicBezTo>
                <a:cubicBezTo>
                  <a:pt x="2938384" y="2342"/>
                  <a:pt x="3090667" y="58672"/>
                  <a:pt x="2943225" y="9525"/>
                </a:cubicBezTo>
                <a:lnTo>
                  <a:pt x="2914650" y="0"/>
                </a:lnTo>
                <a:lnTo>
                  <a:pt x="2495550" y="9525"/>
                </a:lnTo>
                <a:cubicBezTo>
                  <a:pt x="2473117" y="10405"/>
                  <a:pt x="2451326" y="19050"/>
                  <a:pt x="2428875" y="19050"/>
                </a:cubicBezTo>
                <a:cubicBezTo>
                  <a:pt x="2324052" y="19050"/>
                  <a:pt x="2219325" y="12700"/>
                  <a:pt x="2114550" y="9525"/>
                </a:cubicBezTo>
                <a:cubicBezTo>
                  <a:pt x="2019300" y="12700"/>
                  <a:pt x="1923928" y="13285"/>
                  <a:pt x="1828800" y="19050"/>
                </a:cubicBezTo>
                <a:cubicBezTo>
                  <a:pt x="1818778" y="19657"/>
                  <a:pt x="1808579" y="23006"/>
                  <a:pt x="1800225" y="28575"/>
                </a:cubicBezTo>
                <a:cubicBezTo>
                  <a:pt x="1789017" y="36047"/>
                  <a:pt x="1781998" y="48526"/>
                  <a:pt x="1771650" y="57150"/>
                </a:cubicBezTo>
                <a:cubicBezTo>
                  <a:pt x="1762856" y="64479"/>
                  <a:pt x="1752600" y="69850"/>
                  <a:pt x="1743075" y="76200"/>
                </a:cubicBezTo>
                <a:cubicBezTo>
                  <a:pt x="1712886" y="121483"/>
                  <a:pt x="1734885" y="101155"/>
                  <a:pt x="1666875" y="123825"/>
                </a:cubicBezTo>
                <a:lnTo>
                  <a:pt x="1638300" y="133350"/>
                </a:lnTo>
                <a:lnTo>
                  <a:pt x="1609725" y="142875"/>
                </a:lnTo>
                <a:cubicBezTo>
                  <a:pt x="1485900" y="139700"/>
                  <a:pt x="1361841" y="141589"/>
                  <a:pt x="1238250" y="133350"/>
                </a:cubicBezTo>
                <a:cubicBezTo>
                  <a:pt x="1218214" y="132014"/>
                  <a:pt x="1200791" y="118238"/>
                  <a:pt x="1181100" y="114300"/>
                </a:cubicBezTo>
                <a:cubicBezTo>
                  <a:pt x="1165225" y="111125"/>
                  <a:pt x="1149181" y="108702"/>
                  <a:pt x="1133475" y="104775"/>
                </a:cubicBezTo>
                <a:cubicBezTo>
                  <a:pt x="1123735" y="102340"/>
                  <a:pt x="1114890" y="96249"/>
                  <a:pt x="1104900" y="95250"/>
                </a:cubicBezTo>
                <a:cubicBezTo>
                  <a:pt x="1051100" y="89870"/>
                  <a:pt x="996950" y="88900"/>
                  <a:pt x="942975" y="85725"/>
                </a:cubicBezTo>
                <a:cubicBezTo>
                  <a:pt x="876300" y="88900"/>
                  <a:pt x="809504" y="90130"/>
                  <a:pt x="742950" y="95250"/>
                </a:cubicBezTo>
                <a:cubicBezTo>
                  <a:pt x="729511" y="96284"/>
                  <a:pt x="673008" y="109791"/>
                  <a:pt x="657225" y="114300"/>
                </a:cubicBezTo>
                <a:cubicBezTo>
                  <a:pt x="647571" y="117058"/>
                  <a:pt x="638433" y="121567"/>
                  <a:pt x="628650" y="123825"/>
                </a:cubicBezTo>
                <a:cubicBezTo>
                  <a:pt x="597100" y="131106"/>
                  <a:pt x="564117" y="132636"/>
                  <a:pt x="533400" y="142875"/>
                </a:cubicBezTo>
                <a:cubicBezTo>
                  <a:pt x="483526" y="159500"/>
                  <a:pt x="514764" y="150980"/>
                  <a:pt x="438150" y="161925"/>
                </a:cubicBezTo>
                <a:lnTo>
                  <a:pt x="381000" y="180975"/>
                </a:lnTo>
                <a:cubicBezTo>
                  <a:pt x="371475" y="184150"/>
                  <a:pt x="362404" y="189391"/>
                  <a:pt x="352425" y="190500"/>
                </a:cubicBezTo>
                <a:lnTo>
                  <a:pt x="266700" y="200025"/>
                </a:lnTo>
                <a:cubicBezTo>
                  <a:pt x="162823" y="234651"/>
                  <a:pt x="248165" y="209550"/>
                  <a:pt x="0" y="20955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216</Words>
  <Application>Microsoft Office PowerPoint</Application>
  <PresentationFormat>On-screen Show (4:3)</PresentationFormat>
  <Paragraphs>52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Tuolumne River at outlet of Tuolumne Meadows</vt:lpstr>
      <vt:lpstr>Gage installation, 9/20/2017</vt:lpstr>
      <vt:lpstr>Solinst boulder location</vt:lpstr>
      <vt:lpstr>Gage datum with high water, mid water, and low water tapedown (TD).</vt:lpstr>
      <vt:lpstr>High water, mid water, low water tapedown locations</vt:lpstr>
      <vt:lpstr>Gage datum survey data </vt:lpstr>
      <vt:lpstr>PowerPoint Presentation</vt:lpstr>
      <vt:lpstr>Section controls </vt:lpstr>
      <vt:lpstr>Section controls </vt:lpstr>
    </vt:vector>
  </TitlesOfParts>
  <Company>Department of the Interior - National Park Service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Tuolumne River at outlet of Tuolumne Meadows</dc:title>
  <dc:creator>Forrester, Harrison</dc:creator>
  <cp:lastModifiedBy>USGSAHRG</cp:lastModifiedBy>
  <cp:revision>12</cp:revision>
  <dcterms:created xsi:type="dcterms:W3CDTF">2017-09-21T18:03:21Z</dcterms:created>
  <dcterms:modified xsi:type="dcterms:W3CDTF">2018-07-18T16:12:09Z</dcterms:modified>
</cp:coreProperties>
</file>